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51"/>
  </p:notesMasterIdLst>
  <p:sldIdLst>
    <p:sldId id="4968" r:id="rId2"/>
    <p:sldId id="4969" r:id="rId3"/>
    <p:sldId id="4970" r:id="rId4"/>
    <p:sldId id="4971" r:id="rId5"/>
    <p:sldId id="4972" r:id="rId6"/>
    <p:sldId id="4973" r:id="rId7"/>
    <p:sldId id="4182" r:id="rId8"/>
    <p:sldId id="4678" r:id="rId9"/>
    <p:sldId id="4431" r:id="rId10"/>
    <p:sldId id="4911" r:id="rId11"/>
    <p:sldId id="4679" r:id="rId12"/>
    <p:sldId id="4733" r:id="rId13"/>
    <p:sldId id="4683" r:id="rId14"/>
    <p:sldId id="4681" r:id="rId15"/>
    <p:sldId id="4686" r:id="rId16"/>
    <p:sldId id="4952" r:id="rId17"/>
    <p:sldId id="4689" r:id="rId18"/>
    <p:sldId id="4694" r:id="rId19"/>
    <p:sldId id="4695" r:id="rId20"/>
    <p:sldId id="4696" r:id="rId21"/>
    <p:sldId id="4908" r:id="rId22"/>
    <p:sldId id="4954" r:id="rId23"/>
    <p:sldId id="4693" r:id="rId24"/>
    <p:sldId id="4690" r:id="rId25"/>
    <p:sldId id="4977" r:id="rId26"/>
    <p:sldId id="4981" r:id="rId27"/>
    <p:sldId id="4980" r:id="rId28"/>
    <p:sldId id="4979" r:id="rId29"/>
    <p:sldId id="4978" r:id="rId30"/>
    <p:sldId id="4983" r:id="rId31"/>
    <p:sldId id="4982" r:id="rId32"/>
    <p:sldId id="4989" r:id="rId33"/>
    <p:sldId id="4975" r:id="rId34"/>
    <p:sldId id="4976" r:id="rId35"/>
    <p:sldId id="4984" r:id="rId36"/>
    <p:sldId id="4985" r:id="rId37"/>
    <p:sldId id="4986" r:id="rId38"/>
    <p:sldId id="4956" r:id="rId39"/>
    <p:sldId id="4957" r:id="rId40"/>
    <p:sldId id="4987" r:id="rId41"/>
    <p:sldId id="4988" r:id="rId42"/>
    <p:sldId id="4959" r:id="rId43"/>
    <p:sldId id="4960" r:id="rId44"/>
    <p:sldId id="4990" r:id="rId45"/>
    <p:sldId id="4991" r:id="rId46"/>
    <p:sldId id="4992" r:id="rId47"/>
    <p:sldId id="4781" r:id="rId48"/>
    <p:sldId id="413" r:id="rId49"/>
    <p:sldId id="4100" r:id="rId5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7" initials="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C88"/>
    <a:srgbClr val="2B414D"/>
    <a:srgbClr val="FAF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1408"/>
  </p:normalViewPr>
  <p:slideViewPr>
    <p:cSldViewPr snapToGrid="0" snapToObjects="1">
      <p:cViewPr varScale="1">
        <p:scale>
          <a:sx n="68" d="100"/>
          <a:sy n="68" d="100"/>
        </p:scale>
        <p:origin x="616" y="48"/>
      </p:cViewPr>
      <p:guideLst>
        <p:guide orient="horz" pos="2160"/>
        <p:guide pos="3840"/>
      </p:guideLst>
    </p:cSldViewPr>
  </p:slideViewPr>
  <p:notesTextViewPr>
    <p:cViewPr>
      <p:scale>
        <a:sx n="3" d="2"/>
        <a:sy n="3" d="2"/>
      </p:scale>
      <p:origin x="0" y="0"/>
    </p:cViewPr>
  </p:notesTextViewPr>
  <p:sorterViewPr>
    <p:cViewPr varScale="1">
      <p:scale>
        <a:sx n="1" d="1"/>
        <a:sy n="1" d="1"/>
      </p:scale>
      <p:origin x="0" y="-8304"/>
    </p:cViewPr>
  </p:sorterViewPr>
  <p:notesViewPr>
    <p:cSldViewPr snapToGrid="0" snapToObjects="1">
      <p:cViewPr varScale="1">
        <p:scale>
          <a:sx n="63" d="100"/>
          <a:sy n="63" d="100"/>
        </p:scale>
        <p:origin x="148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Total Domestic Spending</a:t>
            </a:r>
            <a:r>
              <a:rPr lang="en-US" sz="2400" baseline="0"/>
              <a:t> </a:t>
            </a:r>
            <a:r>
              <a:rPr lang="en-US" sz="2400"/>
              <a:t>$33.4trillion </a:t>
            </a:r>
          </a:p>
        </c:rich>
      </c:tx>
      <c:layout>
        <c:manualLayout>
          <c:xMode val="edge"/>
          <c:yMode val="edge"/>
          <c:x val="0.18206678063988288"/>
          <c:y val="3.1818203431092852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1D0C-4389-9A6D-050EC21B9BA2}"/>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1D0C-4389-9A6D-050EC21B9BA2}"/>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1D0C-4389-9A6D-050EC21B9BA2}"/>
              </c:ext>
            </c:extLst>
          </c:dPt>
          <c:dLbls>
            <c:dLbl>
              <c:idx val="0"/>
              <c:tx>
                <c:rich>
                  <a:bodyPr/>
                  <a:lstStyle/>
                  <a:p>
                    <a:fld id="{62FAB4C7-6CF3-4EFE-8A0F-F0A52A96A338}" type="CELLRANGE">
                      <a:rPr lang="en-US"/>
                      <a:pPr/>
                      <a:t>[CELLRANGE]</a:t>
                    </a:fld>
                    <a:r>
                      <a:rPr lang="en-US" baseline="0"/>
                      <a:t>, </a:t>
                    </a:r>
                    <a:fld id="{B1A24637-0388-4DF5-A8E0-057454873589}" type="CATEGORYNAME">
                      <a:rPr lang="en-US" baseline="0"/>
                      <a:pPr/>
                      <a:t>[CATEGORY NAME]</a:t>
                    </a:fld>
                    <a:endParaRPr lang="en-US" baseline="0"/>
                  </a:p>
                </c:rich>
              </c:tx>
              <c:dLblPos val="outEnd"/>
              <c:showLegendKey val="0"/>
              <c:showVal val="0"/>
              <c:showCatName val="1"/>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D0C-4389-9A6D-050EC21B9BA2}"/>
                </c:ext>
              </c:extLst>
            </c:dLbl>
            <c:dLbl>
              <c:idx val="1"/>
              <c:tx>
                <c:rich>
                  <a:bodyPr/>
                  <a:lstStyle/>
                  <a:p>
                    <a:fld id="{E4336150-0CBF-4B77-AA0D-BC6D597409A9}" type="CELLRANGE">
                      <a:rPr lang="en-US"/>
                      <a:pPr/>
                      <a:t>[CELLRANGE]</a:t>
                    </a:fld>
                    <a:r>
                      <a:rPr lang="en-US" baseline="0"/>
                      <a:t>, </a:t>
                    </a:r>
                    <a:fld id="{5124A837-D3A5-40CF-A08A-D37641F99C74}" type="CATEGORYNAME">
                      <a:rPr lang="en-US" baseline="0"/>
                      <a:pPr/>
                      <a:t>[CATEGORY NAME]</a:t>
                    </a:fld>
                    <a:endParaRPr lang="en-US" baseline="0"/>
                  </a:p>
                </c:rich>
              </c:tx>
              <c:dLblPos val="outEnd"/>
              <c:showLegendKey val="0"/>
              <c:showVal val="0"/>
              <c:showCatName val="1"/>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D0C-4389-9A6D-050EC21B9BA2}"/>
                </c:ext>
              </c:extLst>
            </c:dLbl>
            <c:dLbl>
              <c:idx val="2"/>
              <c:tx>
                <c:rich>
                  <a:bodyPr/>
                  <a:lstStyle/>
                  <a:p>
                    <a:fld id="{C4D75DBB-A71A-455C-9C69-FA1101748363}" type="CELLRANGE">
                      <a:rPr lang="en-US"/>
                      <a:pPr/>
                      <a:t>[CELLRANGE]</a:t>
                    </a:fld>
                    <a:r>
                      <a:rPr lang="en-US" baseline="0"/>
                      <a:t>, </a:t>
                    </a:r>
                    <a:fld id="{EE2FAB62-AB48-4C73-9C66-EBE3A9082B7A}" type="CATEGORYNAME">
                      <a:rPr lang="en-US" baseline="0"/>
                      <a:pPr/>
                      <a:t>[CATEGORY NAME]</a:t>
                    </a:fld>
                    <a:endParaRPr lang="en-US" baseline="0"/>
                  </a:p>
                </c:rich>
              </c:tx>
              <c:dLblPos val="outEnd"/>
              <c:showLegendKey val="0"/>
              <c:showVal val="0"/>
              <c:showCatName val="1"/>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D0C-4389-9A6D-050EC21B9BA2}"/>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ext>
            </c:extLst>
          </c:dLbls>
          <c:cat>
            <c:strRef>
              <c:f>Sheet1!$A$2:$A$4</c:f>
              <c:strCache>
                <c:ptCount val="3"/>
                <c:pt idx="0">
                  <c:v>Consumption</c:v>
                </c:pt>
                <c:pt idx="1">
                  <c:v>Investment</c:v>
                </c:pt>
                <c:pt idx="2">
                  <c:v>Government</c:v>
                </c:pt>
              </c:strCache>
            </c:strRef>
          </c:cat>
          <c:val>
            <c:numRef>
              <c:f>Sheet1!$B$2:$B$4</c:f>
              <c:numCache>
                <c:formatCode>#,##0.0</c:formatCode>
                <c:ptCount val="3"/>
                <c:pt idx="0">
                  <c:v>21993.200000000001</c:v>
                </c:pt>
                <c:pt idx="1">
                  <c:v>5823.5</c:v>
                </c:pt>
                <c:pt idx="2">
                  <c:v>5626.6</c:v>
                </c:pt>
              </c:numCache>
            </c:numRef>
          </c:val>
          <c:extLst>
            <c:ext xmlns:c15="http://schemas.microsoft.com/office/drawing/2012/chart" uri="{02D57815-91ED-43cb-92C2-25804820EDAC}">
              <c15:datalabelsRange>
                <c15:f>Sheet1!$C$2:$C$4</c15:f>
                <c15:dlblRangeCache>
                  <c:ptCount val="3"/>
                  <c:pt idx="0">
                    <c:v>67.5%</c:v>
                  </c:pt>
                  <c:pt idx="1">
                    <c:v>17.9%</c:v>
                  </c:pt>
                  <c:pt idx="2">
                    <c:v>17.3%</c:v>
                  </c:pt>
                </c15:dlblRangeCache>
              </c15:datalabelsRange>
            </c:ext>
            <c:ext xmlns:c16="http://schemas.microsoft.com/office/drawing/2014/chart" uri="{C3380CC4-5D6E-409C-BE32-E72D297353CC}">
              <c16:uniqueId val="{00000006-1D0C-4389-9A6D-050EC21B9BA2}"/>
            </c:ext>
          </c:extLst>
        </c:ser>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Jobs Added</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4692010822248193E-2"/>
          <c:y val="5.4738562091503268E-2"/>
          <c:w val="0.87753018372703417"/>
          <c:h val="0.79224482356372117"/>
        </c:manualLayout>
      </c:layout>
      <c:barChart>
        <c:barDir val="col"/>
        <c:grouping val="clustered"/>
        <c:varyColors val="0"/>
        <c:ser>
          <c:idx val="0"/>
          <c:order val="0"/>
          <c:tx>
            <c:v>jobs added</c:v>
          </c:tx>
          <c:spPr>
            <a:solidFill>
              <a:schemeClr val="accent1"/>
            </a:solidFill>
            <a:ln>
              <a:noFill/>
            </a:ln>
            <a:effectLst/>
          </c:spPr>
          <c:invertIfNegative val="0"/>
          <c:dPt>
            <c:idx val="41"/>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1-2658-4E0F-8418-34C333D48F75}"/>
              </c:ext>
            </c:extLst>
          </c:dPt>
          <c:cat>
            <c:numRef>
              <c:f>Monthly!$A$79:$A$120</c:f>
              <c:numCache>
                <c:formatCode>yyyy\-mm\-dd</c:formatCode>
                <c:ptCount val="42"/>
                <c:pt idx="0">
                  <c:v>45017</c:v>
                </c:pt>
                <c:pt idx="1">
                  <c:v>45047</c:v>
                </c:pt>
                <c:pt idx="2">
                  <c:v>45078</c:v>
                </c:pt>
                <c:pt idx="3">
                  <c:v>45108</c:v>
                </c:pt>
                <c:pt idx="4">
                  <c:v>45139</c:v>
                </c:pt>
                <c:pt idx="5">
                  <c:v>45170</c:v>
                </c:pt>
                <c:pt idx="6">
                  <c:v>45200</c:v>
                </c:pt>
                <c:pt idx="7">
                  <c:v>45231</c:v>
                </c:pt>
                <c:pt idx="8">
                  <c:v>45261</c:v>
                </c:pt>
                <c:pt idx="9">
                  <c:v>45292</c:v>
                </c:pt>
                <c:pt idx="10">
                  <c:v>45323</c:v>
                </c:pt>
                <c:pt idx="11">
                  <c:v>45352</c:v>
                </c:pt>
                <c:pt idx="12">
                  <c:v>45383</c:v>
                </c:pt>
                <c:pt idx="13">
                  <c:v>45413</c:v>
                </c:pt>
                <c:pt idx="14">
                  <c:v>45444</c:v>
                </c:pt>
                <c:pt idx="15">
                  <c:v>45474</c:v>
                </c:pt>
                <c:pt idx="16">
                  <c:v>45505</c:v>
                </c:pt>
                <c:pt idx="17">
                  <c:v>45536</c:v>
                </c:pt>
                <c:pt idx="18">
                  <c:v>45566</c:v>
                </c:pt>
                <c:pt idx="19">
                  <c:v>45597</c:v>
                </c:pt>
                <c:pt idx="20">
                  <c:v>45627</c:v>
                </c:pt>
                <c:pt idx="21">
                  <c:v>45658</c:v>
                </c:pt>
                <c:pt idx="22">
                  <c:v>45689</c:v>
                </c:pt>
                <c:pt idx="23">
                  <c:v>45717</c:v>
                </c:pt>
                <c:pt idx="24">
                  <c:v>45748</c:v>
                </c:pt>
                <c:pt idx="25">
                  <c:v>45778</c:v>
                </c:pt>
                <c:pt idx="26">
                  <c:v>45809</c:v>
                </c:pt>
                <c:pt idx="27">
                  <c:v>45839</c:v>
                </c:pt>
                <c:pt idx="28">
                  <c:v>45870</c:v>
                </c:pt>
                <c:pt idx="29">
                  <c:v>45901</c:v>
                </c:pt>
                <c:pt idx="30">
                  <c:v>45931</c:v>
                </c:pt>
                <c:pt idx="31">
                  <c:v>45962</c:v>
                </c:pt>
                <c:pt idx="32">
                  <c:v>45992</c:v>
                </c:pt>
                <c:pt idx="33">
                  <c:v>46023</c:v>
                </c:pt>
                <c:pt idx="34">
                  <c:v>46054</c:v>
                </c:pt>
                <c:pt idx="35">
                  <c:v>46082</c:v>
                </c:pt>
                <c:pt idx="36">
                  <c:v>46113</c:v>
                </c:pt>
                <c:pt idx="37">
                  <c:v>46143</c:v>
                </c:pt>
                <c:pt idx="38">
                  <c:v>46174</c:v>
                </c:pt>
                <c:pt idx="39">
                  <c:v>46204</c:v>
                </c:pt>
                <c:pt idx="40">
                  <c:v>46235</c:v>
                </c:pt>
                <c:pt idx="41">
                  <c:v>46266</c:v>
                </c:pt>
              </c:numCache>
            </c:numRef>
          </c:cat>
          <c:val>
            <c:numRef>
              <c:f>Monthly!$B$79:$B$120</c:f>
              <c:numCache>
                <c:formatCode>General</c:formatCode>
                <c:ptCount val="42"/>
                <c:pt idx="0">
                  <c:v>241</c:v>
                </c:pt>
                <c:pt idx="1">
                  <c:v>280</c:v>
                </c:pt>
                <c:pt idx="2">
                  <c:v>225</c:v>
                </c:pt>
                <c:pt idx="3">
                  <c:v>163</c:v>
                </c:pt>
                <c:pt idx="4">
                  <c:v>218</c:v>
                </c:pt>
                <c:pt idx="5">
                  <c:v>156</c:v>
                </c:pt>
                <c:pt idx="6">
                  <c:v>159</c:v>
                </c:pt>
                <c:pt idx="7">
                  <c:v>127</c:v>
                </c:pt>
                <c:pt idx="8">
                  <c:v>154</c:v>
                </c:pt>
                <c:pt idx="9">
                  <c:v>175</c:v>
                </c:pt>
                <c:pt idx="10">
                  <c:v>206</c:v>
                </c:pt>
                <c:pt idx="11">
                  <c:v>228</c:v>
                </c:pt>
                <c:pt idx="12">
                  <c:v>64</c:v>
                </c:pt>
                <c:pt idx="13">
                  <c:v>78</c:v>
                </c:pt>
                <c:pt idx="14">
                  <c:v>87</c:v>
                </c:pt>
                <c:pt idx="15">
                  <c:v>53</c:v>
                </c:pt>
                <c:pt idx="16">
                  <c:v>9</c:v>
                </c:pt>
                <c:pt idx="17">
                  <c:v>155</c:v>
                </c:pt>
                <c:pt idx="18">
                  <c:v>33</c:v>
                </c:pt>
                <c:pt idx="19">
                  <c:v>134</c:v>
                </c:pt>
                <c:pt idx="20">
                  <c:v>237</c:v>
                </c:pt>
                <c:pt idx="21">
                  <c:v>-48</c:v>
                </c:pt>
                <c:pt idx="22">
                  <c:v>42</c:v>
                </c:pt>
                <c:pt idx="23">
                  <c:v>67</c:v>
                </c:pt>
                <c:pt idx="24">
                  <c:v>108</c:v>
                </c:pt>
                <c:pt idx="25">
                  <c:v>13</c:v>
                </c:pt>
                <c:pt idx="26">
                  <c:v>-20</c:v>
                </c:pt>
                <c:pt idx="27">
                  <c:v>64</c:v>
                </c:pt>
                <c:pt idx="28">
                  <c:v>-70</c:v>
                </c:pt>
                <c:pt idx="29">
                  <c:v>76</c:v>
                </c:pt>
                <c:pt idx="30">
                  <c:v>-140</c:v>
                </c:pt>
                <c:pt idx="31">
                  <c:v>41</c:v>
                </c:pt>
                <c:pt idx="32">
                  <c:v>-17</c:v>
                </c:pt>
                <c:pt idx="33">
                  <c:v>160</c:v>
                </c:pt>
                <c:pt idx="34">
                  <c:v>-156</c:v>
                </c:pt>
                <c:pt idx="35">
                  <c:v>214</c:v>
                </c:pt>
                <c:pt idx="36">
                  <c:v>148</c:v>
                </c:pt>
                <c:pt idx="37">
                  <c:v>63</c:v>
                </c:pt>
                <c:pt idx="38">
                  <c:v>31</c:v>
                </c:pt>
                <c:pt idx="39">
                  <c:v>-10</c:v>
                </c:pt>
                <c:pt idx="40">
                  <c:v>133</c:v>
                </c:pt>
                <c:pt idx="41">
                  <c:v>29</c:v>
                </c:pt>
              </c:numCache>
            </c:numRef>
          </c:val>
          <c:extLst>
            <c:ext xmlns:c16="http://schemas.microsoft.com/office/drawing/2014/chart" uri="{C3380CC4-5D6E-409C-BE32-E72D297353CC}">
              <c16:uniqueId val="{00000002-2658-4E0F-8418-34C333D48F75}"/>
            </c:ext>
          </c:extLst>
        </c:ser>
        <c:dLbls>
          <c:showLegendKey val="0"/>
          <c:showVal val="0"/>
          <c:showCatName val="0"/>
          <c:showSerName val="0"/>
          <c:showPercent val="0"/>
          <c:showBubbleSize val="0"/>
        </c:dLbls>
        <c:gapWidth val="150"/>
        <c:axId val="389379920"/>
        <c:axId val="389380416"/>
      </c:barChart>
      <c:lineChart>
        <c:grouping val="standard"/>
        <c:varyColors val="0"/>
        <c:ser>
          <c:idx val="1"/>
          <c:order val="1"/>
          <c:tx>
            <c:strRef>
              <c:f>Monthly!$C$51</c:f>
              <c:strCache>
                <c:ptCount val="1"/>
                <c:pt idx="0">
                  <c:v>3-mo. Average</c:v>
                </c:pt>
              </c:strCache>
            </c:strRef>
          </c:tx>
          <c:spPr>
            <a:ln w="28575" cap="rnd">
              <a:solidFill>
                <a:schemeClr val="accent2"/>
              </a:solidFill>
              <a:round/>
            </a:ln>
            <a:effectLst/>
          </c:spPr>
          <c:marker>
            <c:symbol val="none"/>
          </c:marker>
          <c:cat>
            <c:numRef>
              <c:f>Monthly!$A$79:$A$120</c:f>
              <c:numCache>
                <c:formatCode>yyyy\-mm\-dd</c:formatCode>
                <c:ptCount val="42"/>
                <c:pt idx="0">
                  <c:v>45017</c:v>
                </c:pt>
                <c:pt idx="1">
                  <c:v>45047</c:v>
                </c:pt>
                <c:pt idx="2">
                  <c:v>45078</c:v>
                </c:pt>
                <c:pt idx="3">
                  <c:v>45108</c:v>
                </c:pt>
                <c:pt idx="4">
                  <c:v>45139</c:v>
                </c:pt>
                <c:pt idx="5">
                  <c:v>45170</c:v>
                </c:pt>
                <c:pt idx="6">
                  <c:v>45200</c:v>
                </c:pt>
                <c:pt idx="7">
                  <c:v>45231</c:v>
                </c:pt>
                <c:pt idx="8">
                  <c:v>45261</c:v>
                </c:pt>
                <c:pt idx="9">
                  <c:v>45292</c:v>
                </c:pt>
                <c:pt idx="10">
                  <c:v>45323</c:v>
                </c:pt>
                <c:pt idx="11">
                  <c:v>45352</c:v>
                </c:pt>
                <c:pt idx="12">
                  <c:v>45383</c:v>
                </c:pt>
                <c:pt idx="13">
                  <c:v>45413</c:v>
                </c:pt>
                <c:pt idx="14">
                  <c:v>45444</c:v>
                </c:pt>
                <c:pt idx="15">
                  <c:v>45474</c:v>
                </c:pt>
                <c:pt idx="16">
                  <c:v>45505</c:v>
                </c:pt>
                <c:pt idx="17">
                  <c:v>45536</c:v>
                </c:pt>
                <c:pt idx="18">
                  <c:v>45566</c:v>
                </c:pt>
                <c:pt idx="19">
                  <c:v>45597</c:v>
                </c:pt>
                <c:pt idx="20">
                  <c:v>45627</c:v>
                </c:pt>
                <c:pt idx="21">
                  <c:v>45658</c:v>
                </c:pt>
                <c:pt idx="22">
                  <c:v>45689</c:v>
                </c:pt>
                <c:pt idx="23">
                  <c:v>45717</c:v>
                </c:pt>
                <c:pt idx="24">
                  <c:v>45748</c:v>
                </c:pt>
                <c:pt idx="25">
                  <c:v>45778</c:v>
                </c:pt>
                <c:pt idx="26">
                  <c:v>45809</c:v>
                </c:pt>
                <c:pt idx="27">
                  <c:v>45839</c:v>
                </c:pt>
                <c:pt idx="28">
                  <c:v>45870</c:v>
                </c:pt>
                <c:pt idx="29">
                  <c:v>45901</c:v>
                </c:pt>
                <c:pt idx="30">
                  <c:v>45931</c:v>
                </c:pt>
                <c:pt idx="31">
                  <c:v>45962</c:v>
                </c:pt>
                <c:pt idx="32">
                  <c:v>45992</c:v>
                </c:pt>
                <c:pt idx="33">
                  <c:v>46023</c:v>
                </c:pt>
                <c:pt idx="34">
                  <c:v>46054</c:v>
                </c:pt>
                <c:pt idx="35">
                  <c:v>46082</c:v>
                </c:pt>
                <c:pt idx="36">
                  <c:v>46113</c:v>
                </c:pt>
                <c:pt idx="37">
                  <c:v>46143</c:v>
                </c:pt>
                <c:pt idx="38">
                  <c:v>46174</c:v>
                </c:pt>
                <c:pt idx="39">
                  <c:v>46204</c:v>
                </c:pt>
                <c:pt idx="40">
                  <c:v>46235</c:v>
                </c:pt>
                <c:pt idx="41">
                  <c:v>46266</c:v>
                </c:pt>
              </c:numCache>
            </c:numRef>
          </c:cat>
          <c:val>
            <c:numRef>
              <c:f>Monthly!$C$79:$C$120</c:f>
              <c:numCache>
                <c:formatCode>General</c:formatCode>
                <c:ptCount val="42"/>
                <c:pt idx="0">
                  <c:v>199.66666666666666</c:v>
                </c:pt>
                <c:pt idx="1">
                  <c:v>196.33333333333334</c:v>
                </c:pt>
                <c:pt idx="2">
                  <c:v>248.66666666666666</c:v>
                </c:pt>
                <c:pt idx="3">
                  <c:v>222.66666666666666</c:v>
                </c:pt>
                <c:pt idx="4">
                  <c:v>202</c:v>
                </c:pt>
                <c:pt idx="5">
                  <c:v>179</c:v>
                </c:pt>
                <c:pt idx="6">
                  <c:v>177.66666666666666</c:v>
                </c:pt>
                <c:pt idx="7">
                  <c:v>147.33333333333334</c:v>
                </c:pt>
                <c:pt idx="8">
                  <c:v>146.66666666666666</c:v>
                </c:pt>
                <c:pt idx="9">
                  <c:v>152</c:v>
                </c:pt>
                <c:pt idx="10">
                  <c:v>178.33333333333334</c:v>
                </c:pt>
                <c:pt idx="11">
                  <c:v>203</c:v>
                </c:pt>
                <c:pt idx="12">
                  <c:v>166</c:v>
                </c:pt>
                <c:pt idx="13">
                  <c:v>123.33333333333333</c:v>
                </c:pt>
                <c:pt idx="14">
                  <c:v>76.333333333333329</c:v>
                </c:pt>
                <c:pt idx="15">
                  <c:v>72.666666666666671</c:v>
                </c:pt>
                <c:pt idx="16">
                  <c:v>49.666666666666664</c:v>
                </c:pt>
                <c:pt idx="17">
                  <c:v>72.333333333333329</c:v>
                </c:pt>
                <c:pt idx="18">
                  <c:v>65.666666666666671</c:v>
                </c:pt>
                <c:pt idx="19">
                  <c:v>107.33333333333333</c:v>
                </c:pt>
                <c:pt idx="20">
                  <c:v>134.66666666666666</c:v>
                </c:pt>
                <c:pt idx="21">
                  <c:v>107.66666666666667</c:v>
                </c:pt>
                <c:pt idx="22">
                  <c:v>77</c:v>
                </c:pt>
                <c:pt idx="23">
                  <c:v>20.333333333333332</c:v>
                </c:pt>
                <c:pt idx="24">
                  <c:v>72.333333333333329</c:v>
                </c:pt>
                <c:pt idx="25">
                  <c:v>62.666666666666664</c:v>
                </c:pt>
                <c:pt idx="26">
                  <c:v>33.666666666666664</c:v>
                </c:pt>
                <c:pt idx="27">
                  <c:v>19</c:v>
                </c:pt>
                <c:pt idx="28">
                  <c:v>-8.6666666666666661</c:v>
                </c:pt>
                <c:pt idx="29">
                  <c:v>23.333333333333332</c:v>
                </c:pt>
                <c:pt idx="30">
                  <c:v>-44.666666666666664</c:v>
                </c:pt>
                <c:pt idx="31">
                  <c:v>-7.666666666666667</c:v>
                </c:pt>
                <c:pt idx="32">
                  <c:v>-38.666666666666664</c:v>
                </c:pt>
                <c:pt idx="33">
                  <c:v>61.333333333333336</c:v>
                </c:pt>
                <c:pt idx="34">
                  <c:v>-4.333333333333333</c:v>
                </c:pt>
                <c:pt idx="35">
                  <c:v>72.666666666666671</c:v>
                </c:pt>
                <c:pt idx="36">
                  <c:v>68.666666666666671</c:v>
                </c:pt>
                <c:pt idx="37">
                  <c:v>141.66666666666666</c:v>
                </c:pt>
                <c:pt idx="38">
                  <c:v>80.666666666666671</c:v>
                </c:pt>
                <c:pt idx="39">
                  <c:v>28</c:v>
                </c:pt>
                <c:pt idx="40">
                  <c:v>51.333333333333336</c:v>
                </c:pt>
                <c:pt idx="41">
                  <c:v>50.666666666666664</c:v>
                </c:pt>
              </c:numCache>
            </c:numRef>
          </c:val>
          <c:smooth val="0"/>
          <c:extLst>
            <c:ext xmlns:c16="http://schemas.microsoft.com/office/drawing/2014/chart" uri="{C3380CC4-5D6E-409C-BE32-E72D297353CC}">
              <c16:uniqueId val="{00000003-2658-4E0F-8418-34C333D48F75}"/>
            </c:ext>
          </c:extLst>
        </c:ser>
        <c:dLbls>
          <c:showLegendKey val="0"/>
          <c:showVal val="0"/>
          <c:showCatName val="0"/>
          <c:showSerName val="0"/>
          <c:showPercent val="0"/>
          <c:showBubbleSize val="0"/>
        </c:dLbls>
        <c:marker val="1"/>
        <c:smooth val="0"/>
        <c:axId val="389379920"/>
        <c:axId val="389380416"/>
      </c:lineChart>
      <c:dateAx>
        <c:axId val="389379920"/>
        <c:scaling>
          <c:orientation val="minMax"/>
        </c:scaling>
        <c:delete val="0"/>
        <c:axPos val="b"/>
        <c:numFmt formatCode="yyyy\-mm\-d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89380416"/>
        <c:crosses val="autoZero"/>
        <c:auto val="1"/>
        <c:lblOffset val="100"/>
        <c:baseTimeUnit val="months"/>
      </c:dateAx>
      <c:valAx>
        <c:axId val="389380416"/>
        <c:scaling>
          <c:orientation val="minMax"/>
          <c:max val="4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8937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Jobs Added</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5818937608602925E-2"/>
          <c:y val="6.0185185185185182E-2"/>
          <c:w val="0.87753018372703417"/>
          <c:h val="0.79224482356372117"/>
        </c:manualLayout>
      </c:layout>
      <c:barChart>
        <c:barDir val="col"/>
        <c:grouping val="clustered"/>
        <c:varyColors val="0"/>
        <c:ser>
          <c:idx val="0"/>
          <c:order val="0"/>
          <c:tx>
            <c:v>jobs added</c:v>
          </c:tx>
          <c:spPr>
            <a:solidFill>
              <a:schemeClr val="accent1"/>
            </a:solidFill>
            <a:ln>
              <a:noFill/>
            </a:ln>
            <a:effectLst/>
          </c:spPr>
          <c:invertIfNegative val="0"/>
          <c:dPt>
            <c:idx val="41"/>
            <c:invertIfNegative val="0"/>
            <c:bubble3D val="0"/>
            <c:spPr>
              <a:solidFill>
                <a:srgbClr val="FFFF00"/>
              </a:solidFill>
              <a:ln>
                <a:solidFill>
                  <a:srgbClr val="FFFF00"/>
                </a:solidFill>
              </a:ln>
              <a:effectLst/>
            </c:spPr>
            <c:extLst>
              <c:ext xmlns:c16="http://schemas.microsoft.com/office/drawing/2014/chart" uri="{C3380CC4-5D6E-409C-BE32-E72D297353CC}">
                <c16:uniqueId val="{00000001-BF53-45FB-BE00-E7CB2EEDBBCF}"/>
              </c:ext>
            </c:extLst>
          </c:dPt>
          <c:cat>
            <c:numRef>
              <c:f>Monthly!$A$77:$A$118</c:f>
              <c:numCache>
                <c:formatCode>m/d/yyyy</c:formatCode>
                <c:ptCount val="4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pt idx="18">
                  <c:v>45536</c:v>
                </c:pt>
                <c:pt idx="19">
                  <c:v>45566</c:v>
                </c:pt>
                <c:pt idx="20">
                  <c:v>45597</c:v>
                </c:pt>
                <c:pt idx="21">
                  <c:v>45627</c:v>
                </c:pt>
                <c:pt idx="22">
                  <c:v>45658</c:v>
                </c:pt>
                <c:pt idx="23">
                  <c:v>45689</c:v>
                </c:pt>
                <c:pt idx="24">
                  <c:v>45717</c:v>
                </c:pt>
                <c:pt idx="25">
                  <c:v>45748</c:v>
                </c:pt>
                <c:pt idx="26">
                  <c:v>45778</c:v>
                </c:pt>
                <c:pt idx="27">
                  <c:v>45809</c:v>
                </c:pt>
                <c:pt idx="28">
                  <c:v>45839</c:v>
                </c:pt>
                <c:pt idx="29">
                  <c:v>45870</c:v>
                </c:pt>
                <c:pt idx="30">
                  <c:v>45901</c:v>
                </c:pt>
                <c:pt idx="31">
                  <c:v>45931</c:v>
                </c:pt>
                <c:pt idx="32">
                  <c:v>45962</c:v>
                </c:pt>
                <c:pt idx="33">
                  <c:v>45992</c:v>
                </c:pt>
                <c:pt idx="34">
                  <c:v>46023</c:v>
                </c:pt>
                <c:pt idx="35">
                  <c:v>46054</c:v>
                </c:pt>
                <c:pt idx="36">
                  <c:v>46082</c:v>
                </c:pt>
                <c:pt idx="37">
                  <c:v>46113</c:v>
                </c:pt>
                <c:pt idx="38">
                  <c:v>46143</c:v>
                </c:pt>
                <c:pt idx="39">
                  <c:v>46174</c:v>
                </c:pt>
                <c:pt idx="40">
                  <c:v>46204</c:v>
                </c:pt>
                <c:pt idx="41">
                  <c:v>46235</c:v>
                </c:pt>
              </c:numCache>
            </c:numRef>
          </c:cat>
          <c:val>
            <c:numRef>
              <c:f>Monthly!$B$77:$B$118</c:f>
              <c:numCache>
                <c:formatCode>General</c:formatCode>
                <c:ptCount val="42"/>
                <c:pt idx="0">
                  <c:v>68</c:v>
                </c:pt>
                <c:pt idx="1">
                  <c:v>241</c:v>
                </c:pt>
                <c:pt idx="2">
                  <c:v>280</c:v>
                </c:pt>
                <c:pt idx="3">
                  <c:v>225</c:v>
                </c:pt>
                <c:pt idx="4">
                  <c:v>163</c:v>
                </c:pt>
                <c:pt idx="5">
                  <c:v>218</c:v>
                </c:pt>
                <c:pt idx="6">
                  <c:v>156</c:v>
                </c:pt>
                <c:pt idx="7">
                  <c:v>159</c:v>
                </c:pt>
                <c:pt idx="8">
                  <c:v>127</c:v>
                </c:pt>
                <c:pt idx="9">
                  <c:v>154</c:v>
                </c:pt>
                <c:pt idx="10">
                  <c:v>175</c:v>
                </c:pt>
                <c:pt idx="11">
                  <c:v>206</c:v>
                </c:pt>
                <c:pt idx="12">
                  <c:v>228</c:v>
                </c:pt>
                <c:pt idx="13">
                  <c:v>64</c:v>
                </c:pt>
                <c:pt idx="14">
                  <c:v>78</c:v>
                </c:pt>
                <c:pt idx="15">
                  <c:v>87</c:v>
                </c:pt>
                <c:pt idx="16">
                  <c:v>53</c:v>
                </c:pt>
                <c:pt idx="17">
                  <c:v>9</c:v>
                </c:pt>
                <c:pt idx="18">
                  <c:v>155</c:v>
                </c:pt>
                <c:pt idx="19">
                  <c:v>33</c:v>
                </c:pt>
                <c:pt idx="20">
                  <c:v>134</c:v>
                </c:pt>
                <c:pt idx="21">
                  <c:v>237</c:v>
                </c:pt>
                <c:pt idx="22">
                  <c:v>-48</c:v>
                </c:pt>
                <c:pt idx="23">
                  <c:v>42</c:v>
                </c:pt>
                <c:pt idx="24">
                  <c:v>67</c:v>
                </c:pt>
                <c:pt idx="25">
                  <c:v>108</c:v>
                </c:pt>
                <c:pt idx="26">
                  <c:v>13</c:v>
                </c:pt>
                <c:pt idx="27">
                  <c:v>-20</c:v>
                </c:pt>
                <c:pt idx="28">
                  <c:v>64</c:v>
                </c:pt>
                <c:pt idx="29">
                  <c:v>-70</c:v>
                </c:pt>
                <c:pt idx="30">
                  <c:v>76</c:v>
                </c:pt>
                <c:pt idx="31">
                  <c:v>-140</c:v>
                </c:pt>
                <c:pt idx="32">
                  <c:v>41</c:v>
                </c:pt>
                <c:pt idx="33">
                  <c:v>-17</c:v>
                </c:pt>
                <c:pt idx="34">
                  <c:v>160</c:v>
                </c:pt>
                <c:pt idx="35">
                  <c:v>-156</c:v>
                </c:pt>
                <c:pt idx="36">
                  <c:v>214</c:v>
                </c:pt>
                <c:pt idx="37">
                  <c:v>148</c:v>
                </c:pt>
                <c:pt idx="38">
                  <c:v>63</c:v>
                </c:pt>
                <c:pt idx="39">
                  <c:v>31</c:v>
                </c:pt>
                <c:pt idx="40">
                  <c:v>21</c:v>
                </c:pt>
                <c:pt idx="41">
                  <c:v>162</c:v>
                </c:pt>
              </c:numCache>
            </c:numRef>
          </c:val>
          <c:extLst>
            <c:ext xmlns:c16="http://schemas.microsoft.com/office/drawing/2014/chart" uri="{C3380CC4-5D6E-409C-BE32-E72D297353CC}">
              <c16:uniqueId val="{00000002-BF53-45FB-BE00-E7CB2EEDBBCF}"/>
            </c:ext>
          </c:extLst>
        </c:ser>
        <c:dLbls>
          <c:showLegendKey val="0"/>
          <c:showVal val="0"/>
          <c:showCatName val="0"/>
          <c:showSerName val="0"/>
          <c:showPercent val="0"/>
          <c:showBubbleSize val="0"/>
        </c:dLbls>
        <c:gapWidth val="150"/>
        <c:axId val="389379920"/>
        <c:axId val="389380416"/>
      </c:barChart>
      <c:lineChart>
        <c:grouping val="standard"/>
        <c:varyColors val="0"/>
        <c:ser>
          <c:idx val="1"/>
          <c:order val="1"/>
          <c:tx>
            <c:strRef>
              <c:f>Monthly!$C$51</c:f>
              <c:strCache>
                <c:ptCount val="1"/>
                <c:pt idx="0">
                  <c:v>3-mo. Average</c:v>
                </c:pt>
              </c:strCache>
            </c:strRef>
          </c:tx>
          <c:spPr>
            <a:ln w="28575" cap="rnd">
              <a:solidFill>
                <a:schemeClr val="accent2"/>
              </a:solidFill>
              <a:round/>
            </a:ln>
            <a:effectLst/>
          </c:spPr>
          <c:marker>
            <c:symbol val="none"/>
          </c:marker>
          <c:cat>
            <c:numRef>
              <c:f>Monthly!$A$77:$A$109</c:f>
              <c:numCache>
                <c:formatCode>m/d/yyyy</c:formatCode>
                <c:ptCount val="33"/>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pt idx="18">
                  <c:v>45536</c:v>
                </c:pt>
                <c:pt idx="19">
                  <c:v>45566</c:v>
                </c:pt>
                <c:pt idx="20">
                  <c:v>45597</c:v>
                </c:pt>
                <c:pt idx="21">
                  <c:v>45627</c:v>
                </c:pt>
                <c:pt idx="22">
                  <c:v>45658</c:v>
                </c:pt>
                <c:pt idx="23">
                  <c:v>45689</c:v>
                </c:pt>
                <c:pt idx="24">
                  <c:v>45717</c:v>
                </c:pt>
                <c:pt idx="25">
                  <c:v>45748</c:v>
                </c:pt>
                <c:pt idx="26">
                  <c:v>45778</c:v>
                </c:pt>
                <c:pt idx="27">
                  <c:v>45809</c:v>
                </c:pt>
                <c:pt idx="28">
                  <c:v>45839</c:v>
                </c:pt>
                <c:pt idx="29">
                  <c:v>45870</c:v>
                </c:pt>
                <c:pt idx="30">
                  <c:v>45901</c:v>
                </c:pt>
                <c:pt idx="31">
                  <c:v>45931</c:v>
                </c:pt>
                <c:pt idx="32">
                  <c:v>45962</c:v>
                </c:pt>
              </c:numCache>
            </c:numRef>
          </c:cat>
          <c:val>
            <c:numRef>
              <c:f>Monthly!$C$77:$C$118</c:f>
              <c:numCache>
                <c:formatCode>General</c:formatCode>
                <c:ptCount val="42"/>
                <c:pt idx="0">
                  <c:v>264</c:v>
                </c:pt>
                <c:pt idx="1">
                  <c:v>199.66666666666666</c:v>
                </c:pt>
                <c:pt idx="2">
                  <c:v>196.33333333333334</c:v>
                </c:pt>
                <c:pt idx="3">
                  <c:v>248.66666666666666</c:v>
                </c:pt>
                <c:pt idx="4">
                  <c:v>222.66666666666666</c:v>
                </c:pt>
                <c:pt idx="5">
                  <c:v>202</c:v>
                </c:pt>
                <c:pt idx="6">
                  <c:v>179</c:v>
                </c:pt>
                <c:pt idx="7">
                  <c:v>177.66666666666666</c:v>
                </c:pt>
                <c:pt idx="8">
                  <c:v>147.33333333333334</c:v>
                </c:pt>
                <c:pt idx="9">
                  <c:v>146.66666666666666</c:v>
                </c:pt>
                <c:pt idx="10">
                  <c:v>152</c:v>
                </c:pt>
                <c:pt idx="11">
                  <c:v>178.33333333333334</c:v>
                </c:pt>
                <c:pt idx="12">
                  <c:v>203</c:v>
                </c:pt>
                <c:pt idx="13">
                  <c:v>166</c:v>
                </c:pt>
                <c:pt idx="14">
                  <c:v>123.33333333333333</c:v>
                </c:pt>
                <c:pt idx="15">
                  <c:v>76.333333333333329</c:v>
                </c:pt>
                <c:pt idx="16">
                  <c:v>72.666666666666671</c:v>
                </c:pt>
                <c:pt idx="17">
                  <c:v>49.666666666666664</c:v>
                </c:pt>
                <c:pt idx="18">
                  <c:v>72.333333333333329</c:v>
                </c:pt>
                <c:pt idx="19">
                  <c:v>65.666666666666671</c:v>
                </c:pt>
                <c:pt idx="20">
                  <c:v>107.33333333333333</c:v>
                </c:pt>
                <c:pt idx="21">
                  <c:v>134.66666666666666</c:v>
                </c:pt>
                <c:pt idx="22">
                  <c:v>107.66666666666667</c:v>
                </c:pt>
                <c:pt idx="23">
                  <c:v>77</c:v>
                </c:pt>
                <c:pt idx="24">
                  <c:v>20.333333333333332</c:v>
                </c:pt>
                <c:pt idx="25">
                  <c:v>72.333333333333329</c:v>
                </c:pt>
                <c:pt idx="26">
                  <c:v>62.666666666666664</c:v>
                </c:pt>
                <c:pt idx="27">
                  <c:v>33.666666666666664</c:v>
                </c:pt>
                <c:pt idx="28">
                  <c:v>19</c:v>
                </c:pt>
                <c:pt idx="29">
                  <c:v>-8.6666666666666661</c:v>
                </c:pt>
                <c:pt idx="30">
                  <c:v>23.333333333333332</c:v>
                </c:pt>
                <c:pt idx="31">
                  <c:v>-44.666666666666664</c:v>
                </c:pt>
                <c:pt idx="32">
                  <c:v>-7.666666666666667</c:v>
                </c:pt>
                <c:pt idx="33">
                  <c:v>-38.666666666666664</c:v>
                </c:pt>
                <c:pt idx="34">
                  <c:v>61.333333333333336</c:v>
                </c:pt>
                <c:pt idx="35">
                  <c:v>-4.333333333333333</c:v>
                </c:pt>
                <c:pt idx="36">
                  <c:v>72.666666666666671</c:v>
                </c:pt>
                <c:pt idx="37">
                  <c:v>68.666666666666671</c:v>
                </c:pt>
                <c:pt idx="38">
                  <c:v>141.66666666666666</c:v>
                </c:pt>
                <c:pt idx="39">
                  <c:v>80.666666666666671</c:v>
                </c:pt>
                <c:pt idx="40">
                  <c:v>38.333333333333336</c:v>
                </c:pt>
                <c:pt idx="41">
                  <c:v>71.333333333333329</c:v>
                </c:pt>
              </c:numCache>
            </c:numRef>
          </c:val>
          <c:smooth val="0"/>
          <c:extLst>
            <c:ext xmlns:c16="http://schemas.microsoft.com/office/drawing/2014/chart" uri="{C3380CC4-5D6E-409C-BE32-E72D297353CC}">
              <c16:uniqueId val="{00000003-BF53-45FB-BE00-E7CB2EEDBBCF}"/>
            </c:ext>
          </c:extLst>
        </c:ser>
        <c:dLbls>
          <c:showLegendKey val="0"/>
          <c:showVal val="0"/>
          <c:showCatName val="0"/>
          <c:showSerName val="0"/>
          <c:showPercent val="0"/>
          <c:showBubbleSize val="0"/>
        </c:dLbls>
        <c:marker val="1"/>
        <c:smooth val="0"/>
        <c:axId val="389379920"/>
        <c:axId val="389380416"/>
      </c:lineChart>
      <c:dateAx>
        <c:axId val="38937992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89380416"/>
        <c:crosses val="autoZero"/>
        <c:auto val="1"/>
        <c:lblOffset val="100"/>
        <c:baseTimeUnit val="months"/>
      </c:dateAx>
      <c:valAx>
        <c:axId val="389380416"/>
        <c:scaling>
          <c:orientation val="minMax"/>
          <c:max val="4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8937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2800" b="0" i="0" u="none" strike="noStrike" kern="1200" spc="0" baseline="0">
                <a:solidFill>
                  <a:schemeClr val="tx1">
                    <a:lumMod val="65000"/>
                    <a:lumOff val="35000"/>
                  </a:schemeClr>
                </a:solidFill>
                <a:latin typeface="+mn-lt"/>
                <a:ea typeface="+mn-ea"/>
                <a:cs typeface="+mn-cs"/>
              </a:defRPr>
            </a:pPr>
            <a:r>
              <a:rPr lang="en-US" sz="2800" b="0" i="0" u="none" strike="noStrike" kern="1200" spc="0" baseline="0">
                <a:solidFill>
                  <a:sysClr val="windowText" lastClr="000000">
                    <a:lumMod val="65000"/>
                    <a:lumOff val="35000"/>
                  </a:sysClr>
                </a:solidFill>
              </a:rPr>
              <a:t>Bar: Aug, 2026 Price Levels Relative to 3/21</a:t>
            </a:r>
          </a:p>
          <a:p>
            <a:pPr algn="ctr">
              <a:defRPr sz="2800"/>
            </a:pPr>
            <a:r>
              <a:rPr lang="en-US" sz="2800" b="0" i="0" u="none" strike="noStrike" kern="1200" spc="0" baseline="0">
                <a:solidFill>
                  <a:sysClr val="windowText" lastClr="000000">
                    <a:lumMod val="65000"/>
                    <a:lumOff val="35000"/>
                  </a:sysClr>
                </a:solidFill>
              </a:rPr>
              <a:t>Data Label:  Last 12 month growth</a:t>
            </a:r>
          </a:p>
        </c:rich>
      </c:tx>
      <c:overlay val="0"/>
      <c:spPr>
        <a:noFill/>
        <a:ln>
          <a:noFill/>
        </a:ln>
        <a:effectLst/>
      </c:spPr>
      <c:txPr>
        <a:bodyPr rot="0" spcFirstLastPara="1" vertOverflow="ellipsis" vert="horz" wrap="square" anchor="ctr" anchorCtr="1"/>
        <a:lstStyle/>
        <a:p>
          <a:pPr algn="ct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2">
                  <a:lumMod val="60000"/>
                  <a:lumOff val="40000"/>
                </a:schemeClr>
              </a:solidFill>
              <a:ln>
                <a:noFill/>
              </a:ln>
              <a:effectLst/>
              <a:sp3d/>
            </c:spPr>
            <c:extLst>
              <c:ext xmlns:c16="http://schemas.microsoft.com/office/drawing/2014/chart" uri="{C3380CC4-5D6E-409C-BE32-E72D297353CC}">
                <c16:uniqueId val="{00000001-6DEE-43A2-B941-8B2F8DF7612A}"/>
              </c:ext>
            </c:extLst>
          </c:dPt>
          <c:dPt>
            <c:idx val="1"/>
            <c:invertIfNegative val="0"/>
            <c:bubble3D val="0"/>
            <c:spPr>
              <a:solidFill>
                <a:srgbClr val="92D050"/>
              </a:solidFill>
              <a:ln>
                <a:noFill/>
              </a:ln>
              <a:effectLst/>
              <a:sp3d/>
            </c:spPr>
            <c:extLst>
              <c:ext xmlns:c16="http://schemas.microsoft.com/office/drawing/2014/chart" uri="{C3380CC4-5D6E-409C-BE32-E72D297353CC}">
                <c16:uniqueId val="{00000003-6DEE-43A2-B941-8B2F8DF7612A}"/>
              </c:ext>
            </c:extLst>
          </c:dPt>
          <c:dPt>
            <c:idx val="3"/>
            <c:invertIfNegative val="0"/>
            <c:bubble3D val="0"/>
            <c:spPr>
              <a:solidFill>
                <a:srgbClr val="FF5050"/>
              </a:solidFill>
              <a:ln>
                <a:noFill/>
              </a:ln>
              <a:effectLst/>
              <a:sp3d/>
            </c:spPr>
            <c:extLst>
              <c:ext xmlns:c16="http://schemas.microsoft.com/office/drawing/2014/chart" uri="{C3380CC4-5D6E-409C-BE32-E72D297353CC}">
                <c16:uniqueId val="{00000005-6DEE-43A2-B941-8B2F8DF7612A}"/>
              </c:ext>
            </c:extLst>
          </c:dPt>
          <c:dLbls>
            <c:dLbl>
              <c:idx val="0"/>
              <c:tx>
                <c:rich>
                  <a:bodyPr/>
                  <a:lstStyle/>
                  <a:p>
                    <a:fld id="{28417F32-0760-4DDE-AA00-9AAC2BD5B89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DEE-43A2-B941-8B2F8DF7612A}"/>
                </c:ext>
              </c:extLst>
            </c:dLbl>
            <c:dLbl>
              <c:idx val="1"/>
              <c:tx>
                <c:rich>
                  <a:bodyPr/>
                  <a:lstStyle/>
                  <a:p>
                    <a:fld id="{B614144F-2488-4A74-8BD2-E34D2A7C3DA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DEE-43A2-B941-8B2F8DF7612A}"/>
                </c:ext>
              </c:extLst>
            </c:dLbl>
            <c:dLbl>
              <c:idx val="2"/>
              <c:tx>
                <c:rich>
                  <a:bodyPr/>
                  <a:lstStyle/>
                  <a:p>
                    <a:fld id="{D8833F85-7673-4526-B8EE-497E3E4B308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DEE-43A2-B941-8B2F8DF7612A}"/>
                </c:ext>
              </c:extLst>
            </c:dLbl>
            <c:dLbl>
              <c:idx val="3"/>
              <c:tx>
                <c:rich>
                  <a:bodyPr/>
                  <a:lstStyle/>
                  <a:p>
                    <a:fld id="{D9F31215-72C6-412E-8CFC-8AAE239F6C2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6DEE-43A2-B941-8B2F8DF7612A}"/>
                </c:ext>
              </c:extLst>
            </c:dLbl>
            <c:dLbl>
              <c:idx val="4"/>
              <c:tx>
                <c:rich>
                  <a:bodyPr/>
                  <a:lstStyle/>
                  <a:p>
                    <a:fld id="{81F95C01-24FA-48C5-900A-34E72B48888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6DEE-43A2-B941-8B2F8DF7612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Sheet1!$J$2:$N$2</c:f>
              <c:strCache>
                <c:ptCount val="5"/>
                <c:pt idx="0">
                  <c:v>CPI-Gasoline</c:v>
                </c:pt>
                <c:pt idx="1">
                  <c:v>CPI-Food</c:v>
                </c:pt>
                <c:pt idx="2">
                  <c:v>CPI-Shelter</c:v>
                </c:pt>
                <c:pt idx="3">
                  <c:v>CPI</c:v>
                </c:pt>
                <c:pt idx="4">
                  <c:v>Avg Weekly Earnings</c:v>
                </c:pt>
              </c:strCache>
            </c:strRef>
          </c:cat>
          <c:val>
            <c:numRef>
              <c:f>Sheet1!$J$3:$N$3</c:f>
              <c:numCache>
                <c:formatCode>General</c:formatCode>
                <c:ptCount val="5"/>
                <c:pt idx="0">
                  <c:v>135.67804000000001</c:v>
                </c:pt>
                <c:pt idx="1">
                  <c:v>128.96266</c:v>
                </c:pt>
                <c:pt idx="2">
                  <c:v>130.39276000000001</c:v>
                </c:pt>
                <c:pt idx="3">
                  <c:v>126.10572999999999</c:v>
                </c:pt>
                <c:pt idx="4">
                  <c:v>118.19246</c:v>
                </c:pt>
              </c:numCache>
            </c:numRef>
          </c:val>
          <c:extLst>
            <c:ext xmlns:c15="http://schemas.microsoft.com/office/drawing/2012/chart" uri="{02D57815-91ED-43cb-92C2-25804820EDAC}">
              <c15:datalabelsRange>
                <c15:f>Sheet1!$J$4:$N$4</c15:f>
                <c15:dlblRangeCache>
                  <c:ptCount val="5"/>
                  <c:pt idx="0">
                    <c:v>27.4%</c:v>
                  </c:pt>
                  <c:pt idx="1">
                    <c:v>2.6%</c:v>
                  </c:pt>
                  <c:pt idx="2">
                    <c:v>3.0%</c:v>
                  </c:pt>
                  <c:pt idx="3">
                    <c:v>3.4%</c:v>
                  </c:pt>
                  <c:pt idx="4">
                    <c:v>3.6%</c:v>
                  </c:pt>
                </c15:dlblRangeCache>
              </c15:datalabelsRange>
            </c:ext>
            <c:ext xmlns:c16="http://schemas.microsoft.com/office/drawing/2014/chart" uri="{C3380CC4-5D6E-409C-BE32-E72D297353CC}">
              <c16:uniqueId val="{00000008-6DEE-43A2-B941-8B2F8DF7612A}"/>
            </c:ext>
          </c:extLst>
        </c:ser>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Sheet1!$J$2:$N$2</c:f>
              <c:strCache>
                <c:ptCount val="5"/>
                <c:pt idx="0">
                  <c:v>CPI-Gasoline</c:v>
                </c:pt>
                <c:pt idx="1">
                  <c:v>CPI-Food</c:v>
                </c:pt>
                <c:pt idx="2">
                  <c:v>CPI-Shelter</c:v>
                </c:pt>
                <c:pt idx="3">
                  <c:v>CPI</c:v>
                </c:pt>
                <c:pt idx="4">
                  <c:v>Avg Weekly Earnings</c:v>
                </c:pt>
              </c:strCache>
            </c:strRef>
          </c:cat>
          <c:val>
            <c:numRef>
              <c:f>Sheet1!$J$4:$N$4</c:f>
              <c:numCache>
                <c:formatCode>0.0%</c:formatCode>
                <c:ptCount val="5"/>
                <c:pt idx="0">
                  <c:v>0.27405307604501483</c:v>
                </c:pt>
                <c:pt idx="1">
                  <c:v>2.6336005895580161E-2</c:v>
                </c:pt>
                <c:pt idx="2">
                  <c:v>3.0348123706165797E-2</c:v>
                </c:pt>
                <c:pt idx="3">
                  <c:v>3.3530178693427892E-2</c:v>
                </c:pt>
                <c:pt idx="4">
                  <c:v>3.6090890832830791E-2</c:v>
                </c:pt>
              </c:numCache>
            </c:numRef>
          </c:val>
          <c:extLst>
            <c:ext xmlns:c16="http://schemas.microsoft.com/office/drawing/2014/chart" uri="{C3380CC4-5D6E-409C-BE32-E72D297353CC}">
              <c16:uniqueId val="{00000009-6DEE-43A2-B941-8B2F8DF7612A}"/>
            </c:ext>
          </c:extLst>
        </c:ser>
        <c:dLbls>
          <c:dLblPos val="outEnd"/>
          <c:showLegendKey val="0"/>
          <c:showVal val="1"/>
          <c:showCatName val="0"/>
          <c:showSerName val="0"/>
          <c:showPercent val="0"/>
          <c:showBubbleSize val="0"/>
        </c:dLbls>
        <c:gapWidth val="150"/>
        <c:axId val="29607439"/>
        <c:axId val="29606479"/>
      </c:barChart>
      <c:catAx>
        <c:axId val="2960743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29606479"/>
        <c:crosses val="autoZero"/>
        <c:auto val="1"/>
        <c:lblAlgn val="ctr"/>
        <c:lblOffset val="100"/>
        <c:noMultiLvlLbl val="0"/>
      </c:catAx>
      <c:valAx>
        <c:axId val="29606479"/>
        <c:scaling>
          <c:orientation val="minMax"/>
          <c:max val="140"/>
          <c:min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296074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7686492560526904E-2"/>
          <c:y val="6.692360024231446E-2"/>
          <c:w val="0.9214187685190125"/>
          <c:h val="0.85647503186587859"/>
        </c:manualLayout>
      </c:layout>
      <c:lineChart>
        <c:grouping val="standard"/>
        <c:varyColors val="0"/>
        <c:ser>
          <c:idx val="0"/>
          <c:order val="0"/>
          <c:tx>
            <c:v>Median Monthly House Payments</c:v>
          </c:tx>
          <c:spPr>
            <a:ln w="28575" cap="rnd">
              <a:solidFill>
                <a:schemeClr val="accent1"/>
              </a:solidFill>
              <a:round/>
            </a:ln>
            <a:effectLst/>
          </c:spPr>
          <c:marker>
            <c:symbol val="none"/>
          </c:marker>
          <c:cat>
            <c:strRef>
              <c:f>Sheet1!$A$194:$A$258</c:f>
              <c:strCache>
                <c:ptCount val="65"/>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pt idx="43">
                  <c:v>2024-08</c:v>
                </c:pt>
                <c:pt idx="44">
                  <c:v>2024-09</c:v>
                </c:pt>
                <c:pt idx="45">
                  <c:v>2024-10</c:v>
                </c:pt>
                <c:pt idx="46">
                  <c:v>2024-11</c:v>
                </c:pt>
                <c:pt idx="47">
                  <c:v>2024-12</c:v>
                </c:pt>
                <c:pt idx="48">
                  <c:v>2025-01</c:v>
                </c:pt>
                <c:pt idx="49">
                  <c:v>2025-02</c:v>
                </c:pt>
                <c:pt idx="50">
                  <c:v>2025-03</c:v>
                </c:pt>
                <c:pt idx="51">
                  <c:v>2025-04</c:v>
                </c:pt>
                <c:pt idx="52">
                  <c:v>2025-05</c:v>
                </c:pt>
                <c:pt idx="53">
                  <c:v>2025-06</c:v>
                </c:pt>
                <c:pt idx="54">
                  <c:v>2025-07</c:v>
                </c:pt>
                <c:pt idx="55">
                  <c:v>2025-08</c:v>
                </c:pt>
                <c:pt idx="56">
                  <c:v>2025-09</c:v>
                </c:pt>
                <c:pt idx="57">
                  <c:v>2025-10</c:v>
                </c:pt>
                <c:pt idx="58">
                  <c:v>2025-11</c:v>
                </c:pt>
                <c:pt idx="59">
                  <c:v>2025-12</c:v>
                </c:pt>
                <c:pt idx="60">
                  <c:v>2026-01</c:v>
                </c:pt>
                <c:pt idx="61">
                  <c:v>2026-02</c:v>
                </c:pt>
                <c:pt idx="62">
                  <c:v>2026-03</c:v>
                </c:pt>
                <c:pt idx="63">
                  <c:v>2026-04</c:v>
                </c:pt>
                <c:pt idx="64">
                  <c:v>2026-05</c:v>
                </c:pt>
              </c:strCache>
            </c:strRef>
          </c:cat>
          <c:val>
            <c:numRef>
              <c:f>Sheet1!$K$194:$K$258</c:f>
              <c:numCache>
                <c:formatCode>0.0%</c:formatCode>
                <c:ptCount val="65"/>
                <c:pt idx="0">
                  <c:v>1.4961636402907041E-2</c:v>
                </c:pt>
                <c:pt idx="1">
                  <c:v>3.6619783374828074E-2</c:v>
                </c:pt>
                <c:pt idx="2">
                  <c:v>7.658022283735666E-2</c:v>
                </c:pt>
                <c:pt idx="3">
                  <c:v>9.7966103836913065E-2</c:v>
                </c:pt>
                <c:pt idx="4">
                  <c:v>0.11774514497999844</c:v>
                </c:pt>
                <c:pt idx="5">
                  <c:v>0.13800879416611789</c:v>
                </c:pt>
                <c:pt idx="6">
                  <c:v>0.13529392500551451</c:v>
                </c:pt>
                <c:pt idx="7">
                  <c:v>0.12058709974399862</c:v>
                </c:pt>
                <c:pt idx="8">
                  <c:v>0.11348669104452491</c:v>
                </c:pt>
                <c:pt idx="9">
                  <c:v>0.13883654413764601</c:v>
                </c:pt>
                <c:pt idx="10">
                  <c:v>0.15093906718354044</c:v>
                </c:pt>
                <c:pt idx="11">
                  <c:v>0.18031695535313386</c:v>
                </c:pt>
                <c:pt idx="12">
                  <c:v>0.21238534857000735</c:v>
                </c:pt>
                <c:pt idx="13">
                  <c:v>0.24358588591070052</c:v>
                </c:pt>
                <c:pt idx="14">
                  <c:v>0.25759270087378172</c:v>
                </c:pt>
                <c:pt idx="15">
                  <c:v>0.35176374477018491</c:v>
                </c:pt>
                <c:pt idx="16">
                  <c:v>0.3866064696400533</c:v>
                </c:pt>
                <c:pt idx="17">
                  <c:v>0.40772444224504834</c:v>
                </c:pt>
                <c:pt idx="18">
                  <c:v>0.385533746011409</c:v>
                </c:pt>
                <c:pt idx="19">
                  <c:v>0.34852392843545865</c:v>
                </c:pt>
                <c:pt idx="20">
                  <c:v>0.42533924864885253</c:v>
                </c:pt>
                <c:pt idx="21">
                  <c:v>0.47930270332487024</c:v>
                </c:pt>
                <c:pt idx="22">
                  <c:v>0.44399253198493072</c:v>
                </c:pt>
                <c:pt idx="23">
                  <c:v>0.3688597857914333</c:v>
                </c:pt>
                <c:pt idx="24">
                  <c:v>0.30381885870357594</c:v>
                </c:pt>
                <c:pt idx="25">
                  <c:v>0.26243987076021336</c:v>
                </c:pt>
                <c:pt idx="26">
                  <c:v>0.23893230489952044</c:v>
                </c:pt>
                <c:pt idx="27">
                  <c:v>0.13399335656323985</c:v>
                </c:pt>
                <c:pt idx="28">
                  <c:v>0.11572651498952746</c:v>
                </c:pt>
                <c:pt idx="29">
                  <c:v>0.12003090223064938</c:v>
                </c:pt>
                <c:pt idx="30">
                  <c:v>0.15394161918852056</c:v>
                </c:pt>
                <c:pt idx="31">
                  <c:v>0.20048379666074356</c:v>
                </c:pt>
                <c:pt idx="32">
                  <c:v>0.13210763414632676</c:v>
                </c:pt>
                <c:pt idx="33">
                  <c:v>9.5426991194490274E-2</c:v>
                </c:pt>
                <c:pt idx="34">
                  <c:v>8.8096938057911967E-2</c:v>
                </c:pt>
                <c:pt idx="35">
                  <c:v>7.515876641877961E-2</c:v>
                </c:pt>
                <c:pt idx="36">
                  <c:v>8.5166469253224131E-2</c:v>
                </c:pt>
                <c:pt idx="37">
                  <c:v>0.11667952859618991</c:v>
                </c:pt>
                <c:pt idx="38">
                  <c:v>0.10894705816168315</c:v>
                </c:pt>
                <c:pt idx="39">
                  <c:v>0.14025759817117978</c:v>
                </c:pt>
                <c:pt idx="40">
                  <c:v>0.13415888243160423</c:v>
                </c:pt>
                <c:pt idx="41">
                  <c:v>9.2917409675582041E-2</c:v>
                </c:pt>
                <c:pt idx="42">
                  <c:v>7.3419720409425793E-2</c:v>
                </c:pt>
                <c:pt idx="43">
                  <c:v>2.5994947216438469E-2</c:v>
                </c:pt>
                <c:pt idx="44">
                  <c:v>-1.1189912310181294E-2</c:v>
                </c:pt>
                <c:pt idx="45">
                  <c:v>-1.6172310473824947E-2</c:v>
                </c:pt>
                <c:pt idx="46">
                  <c:v>3.4544236967530395E-2</c:v>
                </c:pt>
                <c:pt idx="47">
                  <c:v>7.9481294478100706E-2</c:v>
                </c:pt>
                <c:pt idx="48">
                  <c:v>0.10415797120382808</c:v>
                </c:pt>
                <c:pt idx="49">
                  <c:v>6.3543338451875764E-2</c:v>
                </c:pt>
                <c:pt idx="50">
                  <c:v>2.7329776833858732E-2</c:v>
                </c:pt>
                <c:pt idx="51">
                  <c:v>7.1868222013100613E-3</c:v>
                </c:pt>
                <c:pt idx="52">
                  <c:v>2.0089440926018831E-4</c:v>
                </c:pt>
                <c:pt idx="53">
                  <c:v>8.2049508880717159E-3</c:v>
                </c:pt>
                <c:pt idx="54">
                  <c:v>8.0961074607848182E-3</c:v>
                </c:pt>
                <c:pt idx="55">
                  <c:v>3.1973249306701979E-2</c:v>
                </c:pt>
                <c:pt idx="56">
                  <c:v>4.3103086530224433E-2</c:v>
                </c:pt>
                <c:pt idx="57">
                  <c:v>1.2815454829363526E-2</c:v>
                </c:pt>
                <c:pt idx="58">
                  <c:v>-2.0056677032683545E-2</c:v>
                </c:pt>
                <c:pt idx="59">
                  <c:v>-1.9563223716287603E-2</c:v>
                </c:pt>
                <c:pt idx="60">
                  <c:v>-4.4060163152362386E-2</c:v>
                </c:pt>
                <c:pt idx="61">
                  <c:v>-3.9810104946749969E-2</c:v>
                </c:pt>
                <c:pt idx="62">
                  <c:v>-1.0516115794934278E-2</c:v>
                </c:pt>
                <c:pt idx="63">
                  <c:v>1.1535694436011212E-3</c:v>
                </c:pt>
                <c:pt idx="64">
                  <c:v>1.9335859514652887E-2</c:v>
                </c:pt>
              </c:numCache>
            </c:numRef>
          </c:val>
          <c:smooth val="0"/>
          <c:extLst>
            <c:ext xmlns:c16="http://schemas.microsoft.com/office/drawing/2014/chart" uri="{C3380CC4-5D6E-409C-BE32-E72D297353CC}">
              <c16:uniqueId val="{00000000-0956-4C17-9895-BE7621C5475C}"/>
            </c:ext>
          </c:extLst>
        </c:ser>
        <c:ser>
          <c:idx val="1"/>
          <c:order val="1"/>
          <c:tx>
            <c:v>Zillow New Rents</c:v>
          </c:tx>
          <c:spPr>
            <a:ln w="28575" cap="rnd">
              <a:solidFill>
                <a:schemeClr val="accent2"/>
              </a:solidFill>
              <a:round/>
            </a:ln>
            <a:effectLst/>
          </c:spPr>
          <c:marker>
            <c:symbol val="none"/>
          </c:marker>
          <c:cat>
            <c:strRef>
              <c:f>Sheet1!$A$194:$A$258</c:f>
              <c:strCache>
                <c:ptCount val="65"/>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pt idx="43">
                  <c:v>2024-08</c:v>
                </c:pt>
                <c:pt idx="44">
                  <c:v>2024-09</c:v>
                </c:pt>
                <c:pt idx="45">
                  <c:v>2024-10</c:v>
                </c:pt>
                <c:pt idx="46">
                  <c:v>2024-11</c:v>
                </c:pt>
                <c:pt idx="47">
                  <c:v>2024-12</c:v>
                </c:pt>
                <c:pt idx="48">
                  <c:v>2025-01</c:v>
                </c:pt>
                <c:pt idx="49">
                  <c:v>2025-02</c:v>
                </c:pt>
                <c:pt idx="50">
                  <c:v>2025-03</c:v>
                </c:pt>
                <c:pt idx="51">
                  <c:v>2025-04</c:v>
                </c:pt>
                <c:pt idx="52">
                  <c:v>2025-05</c:v>
                </c:pt>
                <c:pt idx="53">
                  <c:v>2025-06</c:v>
                </c:pt>
                <c:pt idx="54">
                  <c:v>2025-07</c:v>
                </c:pt>
                <c:pt idx="55">
                  <c:v>2025-08</c:v>
                </c:pt>
                <c:pt idx="56">
                  <c:v>2025-09</c:v>
                </c:pt>
                <c:pt idx="57">
                  <c:v>2025-10</c:v>
                </c:pt>
                <c:pt idx="58">
                  <c:v>2025-11</c:v>
                </c:pt>
                <c:pt idx="59">
                  <c:v>2025-12</c:v>
                </c:pt>
                <c:pt idx="60">
                  <c:v>2026-01</c:v>
                </c:pt>
                <c:pt idx="61">
                  <c:v>2026-02</c:v>
                </c:pt>
                <c:pt idx="62">
                  <c:v>2026-03</c:v>
                </c:pt>
                <c:pt idx="63">
                  <c:v>2026-04</c:v>
                </c:pt>
                <c:pt idx="64">
                  <c:v>2026-05</c:v>
                </c:pt>
              </c:strCache>
            </c:strRef>
          </c:cat>
          <c:val>
            <c:numRef>
              <c:f>Sheet1!$L$194:$L$258</c:f>
              <c:numCache>
                <c:formatCode>0.0%</c:formatCode>
                <c:ptCount val="65"/>
                <c:pt idx="0">
                  <c:v>1.3784873648002849E-2</c:v>
                </c:pt>
                <c:pt idx="1">
                  <c:v>1.7181237314171316E-2</c:v>
                </c:pt>
                <c:pt idx="2">
                  <c:v>2.1824699686733506E-2</c:v>
                </c:pt>
                <c:pt idx="3">
                  <c:v>3.1280244821175751E-2</c:v>
                </c:pt>
                <c:pt idx="4">
                  <c:v>4.4226088620316295E-2</c:v>
                </c:pt>
                <c:pt idx="5">
                  <c:v>6.016520611003684E-2</c:v>
                </c:pt>
                <c:pt idx="6">
                  <c:v>7.5501033433632125E-2</c:v>
                </c:pt>
                <c:pt idx="7">
                  <c:v>9.1651082076181334E-2</c:v>
                </c:pt>
                <c:pt idx="8">
                  <c:v>0.10878067696218174</c:v>
                </c:pt>
                <c:pt idx="9">
                  <c:v>0.12385823846899768</c:v>
                </c:pt>
                <c:pt idx="10">
                  <c:v>0.13476023573499885</c:v>
                </c:pt>
                <c:pt idx="11">
                  <c:v>0.14198610478163998</c:v>
                </c:pt>
                <c:pt idx="12">
                  <c:v>0.14527887475474333</c:v>
                </c:pt>
                <c:pt idx="13">
                  <c:v>0.14602134343428541</c:v>
                </c:pt>
                <c:pt idx="14">
                  <c:v>0.14584409184913594</c:v>
                </c:pt>
                <c:pt idx="15">
                  <c:v>0.14198653638998904</c:v>
                </c:pt>
                <c:pt idx="16">
                  <c:v>0.13721739311268566</c:v>
                </c:pt>
                <c:pt idx="17">
                  <c:v>0.12900162664735415</c:v>
                </c:pt>
                <c:pt idx="18">
                  <c:v>0.1207832714895638</c:v>
                </c:pt>
                <c:pt idx="19">
                  <c:v>0.10914742115490328</c:v>
                </c:pt>
                <c:pt idx="20">
                  <c:v>9.615268432111046E-2</c:v>
                </c:pt>
                <c:pt idx="21">
                  <c:v>8.4627617065143212E-2</c:v>
                </c:pt>
                <c:pt idx="22">
                  <c:v>7.4760876765749718E-2</c:v>
                </c:pt>
                <c:pt idx="23">
                  <c:v>6.6805185116797006E-2</c:v>
                </c:pt>
                <c:pt idx="24">
                  <c:v>6.1340089098601114E-2</c:v>
                </c:pt>
                <c:pt idx="25">
                  <c:v>5.6032117767520706E-2</c:v>
                </c:pt>
                <c:pt idx="26">
                  <c:v>5.2234292241476465E-2</c:v>
                </c:pt>
                <c:pt idx="27">
                  <c:v>4.760456654839218E-2</c:v>
                </c:pt>
                <c:pt idx="28">
                  <c:v>4.2280055731519051E-2</c:v>
                </c:pt>
                <c:pt idx="29">
                  <c:v>3.6642599242419749E-2</c:v>
                </c:pt>
                <c:pt idx="30">
                  <c:v>3.0970261367021523E-2</c:v>
                </c:pt>
                <c:pt idx="31">
                  <c:v>2.8528160684573756E-2</c:v>
                </c:pt>
                <c:pt idx="32">
                  <c:v>2.747641477135021E-2</c:v>
                </c:pt>
                <c:pt idx="33">
                  <c:v>2.7301779070935339E-2</c:v>
                </c:pt>
                <c:pt idx="34">
                  <c:v>2.7259511295961492E-2</c:v>
                </c:pt>
                <c:pt idx="35">
                  <c:v>2.6617540261168582E-2</c:v>
                </c:pt>
                <c:pt idx="36">
                  <c:v>2.6428160007947454E-2</c:v>
                </c:pt>
                <c:pt idx="37">
                  <c:v>2.6351423881590508E-2</c:v>
                </c:pt>
                <c:pt idx="38">
                  <c:v>2.474085769353529E-2</c:v>
                </c:pt>
                <c:pt idx="39">
                  <c:v>2.4379501630572342E-2</c:v>
                </c:pt>
                <c:pt idx="40">
                  <c:v>2.4226138640905726E-2</c:v>
                </c:pt>
                <c:pt idx="41">
                  <c:v>2.6334834488605852E-2</c:v>
                </c:pt>
                <c:pt idx="42">
                  <c:v>2.7168993697232136E-2</c:v>
                </c:pt>
                <c:pt idx="43">
                  <c:v>2.7365151679944466E-2</c:v>
                </c:pt>
                <c:pt idx="44">
                  <c:v>2.7344130550885248E-2</c:v>
                </c:pt>
                <c:pt idx="45">
                  <c:v>2.6841517978038354E-2</c:v>
                </c:pt>
                <c:pt idx="46">
                  <c:v>2.6329587642183627E-2</c:v>
                </c:pt>
                <c:pt idx="47">
                  <c:v>2.6173534753853422E-2</c:v>
                </c:pt>
                <c:pt idx="48">
                  <c:v>2.5703195774128718E-2</c:v>
                </c:pt>
                <c:pt idx="49">
                  <c:v>2.5814154975101422E-2</c:v>
                </c:pt>
                <c:pt idx="50">
                  <c:v>2.5847095898667627E-2</c:v>
                </c:pt>
                <c:pt idx="51">
                  <c:v>2.5691782108525851E-2</c:v>
                </c:pt>
                <c:pt idx="52">
                  <c:v>2.4722384894991345E-2</c:v>
                </c:pt>
                <c:pt idx="53">
                  <c:v>2.3059258644731573E-2</c:v>
                </c:pt>
                <c:pt idx="54">
                  <c:v>2.1917182898538723E-2</c:v>
                </c:pt>
                <c:pt idx="55">
                  <c:v>2.0622216477939048E-2</c:v>
                </c:pt>
                <c:pt idx="56">
                  <c:v>2.0668846098643057E-2</c:v>
                </c:pt>
                <c:pt idx="57">
                  <c:v>2.0925221193923704E-2</c:v>
                </c:pt>
                <c:pt idx="58">
                  <c:v>2.0416728461595257E-2</c:v>
                </c:pt>
                <c:pt idx="59">
                  <c:v>1.9467065167604991E-2</c:v>
                </c:pt>
                <c:pt idx="60">
                  <c:v>1.7853570213089975E-2</c:v>
                </c:pt>
                <c:pt idx="61">
                  <c:v>1.6377816075632712E-2</c:v>
                </c:pt>
                <c:pt idx="62">
                  <c:v>1.5507227975304572E-2</c:v>
                </c:pt>
                <c:pt idx="63">
                  <c:v>1.5513151380332157E-2</c:v>
                </c:pt>
                <c:pt idx="64">
                  <c:v>1.6835531765034384E-2</c:v>
                </c:pt>
              </c:numCache>
            </c:numRef>
          </c:val>
          <c:smooth val="0"/>
          <c:extLst>
            <c:ext xmlns:c16="http://schemas.microsoft.com/office/drawing/2014/chart" uri="{C3380CC4-5D6E-409C-BE32-E72D297353CC}">
              <c16:uniqueId val="{00000001-0956-4C17-9895-BE7621C5475C}"/>
            </c:ext>
          </c:extLst>
        </c:ser>
        <c:ser>
          <c:idx val="2"/>
          <c:order val="2"/>
          <c:tx>
            <c:v>CPI Existing Rents</c:v>
          </c:tx>
          <c:spPr>
            <a:ln w="28575" cap="rnd">
              <a:solidFill>
                <a:schemeClr val="accent3"/>
              </a:solidFill>
              <a:round/>
            </a:ln>
            <a:effectLst/>
          </c:spPr>
          <c:marker>
            <c:symbol val="none"/>
          </c:marker>
          <c:cat>
            <c:strRef>
              <c:f>Sheet1!$A$194:$A$258</c:f>
              <c:strCache>
                <c:ptCount val="65"/>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pt idx="43">
                  <c:v>2024-08</c:v>
                </c:pt>
                <c:pt idx="44">
                  <c:v>2024-09</c:v>
                </c:pt>
                <c:pt idx="45">
                  <c:v>2024-10</c:v>
                </c:pt>
                <c:pt idx="46">
                  <c:v>2024-11</c:v>
                </c:pt>
                <c:pt idx="47">
                  <c:v>2024-12</c:v>
                </c:pt>
                <c:pt idx="48">
                  <c:v>2025-01</c:v>
                </c:pt>
                <c:pt idx="49">
                  <c:v>2025-02</c:v>
                </c:pt>
                <c:pt idx="50">
                  <c:v>2025-03</c:v>
                </c:pt>
                <c:pt idx="51">
                  <c:v>2025-04</c:v>
                </c:pt>
                <c:pt idx="52">
                  <c:v>2025-05</c:v>
                </c:pt>
                <c:pt idx="53">
                  <c:v>2025-06</c:v>
                </c:pt>
                <c:pt idx="54">
                  <c:v>2025-07</c:v>
                </c:pt>
                <c:pt idx="55">
                  <c:v>2025-08</c:v>
                </c:pt>
                <c:pt idx="56">
                  <c:v>2025-09</c:v>
                </c:pt>
                <c:pt idx="57">
                  <c:v>2025-10</c:v>
                </c:pt>
                <c:pt idx="58">
                  <c:v>2025-11</c:v>
                </c:pt>
                <c:pt idx="59">
                  <c:v>2025-12</c:v>
                </c:pt>
                <c:pt idx="60">
                  <c:v>2026-01</c:v>
                </c:pt>
                <c:pt idx="61">
                  <c:v>2026-02</c:v>
                </c:pt>
                <c:pt idx="62">
                  <c:v>2026-03</c:v>
                </c:pt>
                <c:pt idx="63">
                  <c:v>2026-04</c:v>
                </c:pt>
                <c:pt idx="64">
                  <c:v>2026-05</c:v>
                </c:pt>
              </c:strCache>
            </c:strRef>
          </c:cat>
          <c:val>
            <c:numRef>
              <c:f>Sheet1!$M$194:$M$258</c:f>
              <c:numCache>
                <c:formatCode>0.0%</c:formatCode>
                <c:ptCount val="65"/>
                <c:pt idx="0">
                  <c:v>1.4621916800365842E-2</c:v>
                </c:pt>
                <c:pt idx="1">
                  <c:v>1.2487557129341242E-2</c:v>
                </c:pt>
                <c:pt idx="2">
                  <c:v>1.4124607136254408E-2</c:v>
                </c:pt>
                <c:pt idx="3">
                  <c:v>1.7127478875801128E-2</c:v>
                </c:pt>
                <c:pt idx="4">
                  <c:v>1.91862093158508E-2</c:v>
                </c:pt>
                <c:pt idx="5">
                  <c:v>2.0545440577705909E-2</c:v>
                </c:pt>
                <c:pt idx="6">
                  <c:v>2.3252178550738689E-2</c:v>
                </c:pt>
                <c:pt idx="7">
                  <c:v>2.651308823619436E-2</c:v>
                </c:pt>
                <c:pt idx="8">
                  <c:v>2.745510529196471E-2</c:v>
                </c:pt>
                <c:pt idx="9">
                  <c:v>3.0346251462184837E-2</c:v>
                </c:pt>
                <c:pt idx="10">
                  <c:v>3.4005387414925536E-2</c:v>
                </c:pt>
                <c:pt idx="11">
                  <c:v>3.7557469600904225E-2</c:v>
                </c:pt>
                <c:pt idx="12">
                  <c:v>4.0774955484194964E-2</c:v>
                </c:pt>
                <c:pt idx="13">
                  <c:v>4.1728953221278342E-2</c:v>
                </c:pt>
                <c:pt idx="14">
                  <c:v>4.4728395772654306E-2</c:v>
                </c:pt>
                <c:pt idx="15">
                  <c:v>4.5856380280669518E-2</c:v>
                </c:pt>
                <c:pt idx="16">
                  <c:v>4.853497776345872E-2</c:v>
                </c:pt>
                <c:pt idx="17">
                  <c:v>4.9033205026435267E-2</c:v>
                </c:pt>
                <c:pt idx="18">
                  <c:v>5.118558575746901E-2</c:v>
                </c:pt>
                <c:pt idx="19">
                  <c:v>5.5526126265542208E-2</c:v>
                </c:pt>
                <c:pt idx="20">
                  <c:v>5.8368434625633903E-2</c:v>
                </c:pt>
                <c:pt idx="21">
                  <c:v>6.0932650436055225E-2</c:v>
                </c:pt>
                <c:pt idx="22">
                  <c:v>6.4041651005450229E-2</c:v>
                </c:pt>
                <c:pt idx="23">
                  <c:v>6.6574835273783384E-2</c:v>
                </c:pt>
                <c:pt idx="24">
                  <c:v>7.1773153900448694E-2</c:v>
                </c:pt>
                <c:pt idx="25">
                  <c:v>7.3123395367053146E-2</c:v>
                </c:pt>
                <c:pt idx="26">
                  <c:v>7.5751452095289773E-2</c:v>
                </c:pt>
                <c:pt idx="27">
                  <c:v>7.5949803290928264E-2</c:v>
                </c:pt>
                <c:pt idx="28">
                  <c:v>7.4813537252572671E-2</c:v>
                </c:pt>
                <c:pt idx="29">
                  <c:v>7.2849785602468353E-2</c:v>
                </c:pt>
                <c:pt idx="30">
                  <c:v>7.1825307319273612E-2</c:v>
                </c:pt>
                <c:pt idx="31">
                  <c:v>6.9590083126078284E-2</c:v>
                </c:pt>
                <c:pt idx="32">
                  <c:v>6.4921955166976852E-2</c:v>
                </c:pt>
                <c:pt idx="33">
                  <c:v>6.3286353362604908E-2</c:v>
                </c:pt>
                <c:pt idx="34">
                  <c:v>6.0532773961803787E-2</c:v>
                </c:pt>
                <c:pt idx="35">
                  <c:v>5.7308703390245519E-2</c:v>
                </c:pt>
                <c:pt idx="36">
                  <c:v>5.4683423850601987E-2</c:v>
                </c:pt>
                <c:pt idx="37">
                  <c:v>5.2829034231797189E-2</c:v>
                </c:pt>
                <c:pt idx="38">
                  <c:v>5.1777793198426236E-2</c:v>
                </c:pt>
                <c:pt idx="39">
                  <c:v>5.1601470760140655E-2</c:v>
                </c:pt>
                <c:pt idx="40">
                  <c:v>4.9938673659279509E-2</c:v>
                </c:pt>
                <c:pt idx="41">
                  <c:v>4.8753797793005704E-2</c:v>
                </c:pt>
                <c:pt idx="42">
                  <c:v>4.6620144280496101E-2</c:v>
                </c:pt>
                <c:pt idx="43">
                  <c:v>4.7505268353061902E-2</c:v>
                </c:pt>
                <c:pt idx="44">
                  <c:v>4.570642511387657E-2</c:v>
                </c:pt>
                <c:pt idx="45">
                  <c:v>4.443197654426001E-2</c:v>
                </c:pt>
                <c:pt idx="46">
                  <c:v>4.4259700147995629E-2</c:v>
                </c:pt>
                <c:pt idx="47">
                  <c:v>4.3510133567779663E-2</c:v>
                </c:pt>
                <c:pt idx="48">
                  <c:v>4.0382644868246054E-2</c:v>
                </c:pt>
                <c:pt idx="49">
                  <c:v>3.9334852491131223E-2</c:v>
                </c:pt>
                <c:pt idx="50">
                  <c:v>3.780944705641609E-2</c:v>
                </c:pt>
                <c:pt idx="51">
                  <c:v>3.6362400426993124E-2</c:v>
                </c:pt>
                <c:pt idx="52">
                  <c:v>3.5995475169869229E-2</c:v>
                </c:pt>
                <c:pt idx="53">
                  <c:v>3.6052129227243324E-2</c:v>
                </c:pt>
                <c:pt idx="54">
                  <c:v>3.4506742052006878E-2</c:v>
                </c:pt>
                <c:pt idx="55">
                  <c:v>3.2355824718599102E-2</c:v>
                </c:pt>
                <c:pt idx="56">
                  <c:v>3.3664557526067229E-2</c:v>
                </c:pt>
                <c:pt idx="57">
                  <c:v>3.1304763618348552E-2</c:v>
                </c:pt>
                <c:pt idx="58">
                  <c:v>2.9015214411688195E-2</c:v>
                </c:pt>
                <c:pt idx="59">
                  <c:v>2.7601582693273397E-2</c:v>
                </c:pt>
                <c:pt idx="60">
                  <c:v>2.7979950143928178E-2</c:v>
                </c:pt>
                <c:pt idx="61">
                  <c:v>2.7196179097501494E-2</c:v>
                </c:pt>
                <c:pt idx="62">
                  <c:v>2.745852555272954E-2</c:v>
                </c:pt>
                <c:pt idx="63">
                  <c:v>2.6702014332752322E-2</c:v>
                </c:pt>
                <c:pt idx="64">
                  <c:v>3.0264978544296328E-2</c:v>
                </c:pt>
              </c:numCache>
            </c:numRef>
          </c:val>
          <c:smooth val="0"/>
          <c:extLst>
            <c:ext xmlns:c16="http://schemas.microsoft.com/office/drawing/2014/chart" uri="{C3380CC4-5D6E-409C-BE32-E72D297353CC}">
              <c16:uniqueId val="{00000002-0956-4C17-9895-BE7621C5475C}"/>
            </c:ext>
          </c:extLst>
        </c:ser>
        <c:dLbls>
          <c:showLegendKey val="0"/>
          <c:showVal val="0"/>
          <c:showCatName val="0"/>
          <c:showSerName val="0"/>
          <c:showPercent val="0"/>
          <c:showBubbleSize val="0"/>
        </c:dLbls>
        <c:smooth val="0"/>
        <c:axId val="1758594927"/>
        <c:axId val="1355251791"/>
      </c:lineChart>
      <c:catAx>
        <c:axId val="1758594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355251791"/>
        <c:crosses val="autoZero"/>
        <c:auto val="1"/>
        <c:lblAlgn val="ctr"/>
        <c:lblOffset val="100"/>
        <c:noMultiLvlLbl val="0"/>
      </c:catAx>
      <c:valAx>
        <c:axId val="1355251791"/>
        <c:scaling>
          <c:orientation val="minMax"/>
          <c:max val="0.5"/>
          <c:min val="-0.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758594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197704799704622"/>
          <c:y val="9.4115926527580829E-2"/>
          <c:w val="0.83065673652556693"/>
          <c:h val="0.84096038427552522"/>
        </c:manualLayout>
      </c:layout>
      <c:scatterChart>
        <c:scatterStyle val="lineMarker"/>
        <c:varyColors val="0"/>
        <c:ser>
          <c:idx val="0"/>
          <c:order val="0"/>
          <c:tx>
            <c:v>CAPE Price E10 Ratio</c:v>
          </c:tx>
          <c:spPr>
            <a:ln w="44450">
              <a:solidFill>
                <a:schemeClr val="accent1">
                  <a:lumMod val="75000"/>
                </a:schemeClr>
              </a:solidFill>
            </a:ln>
          </c:spPr>
          <c:marker>
            <c:symbol val="none"/>
          </c:marker>
          <c:xVal>
            <c:numRef>
              <c:f>Data!$F$129:$F$1885</c:f>
              <c:numCache>
                <c:formatCode>0.00</c:formatCode>
                <c:ptCount val="1757"/>
                <c:pt idx="0">
                  <c:v>1881.0416666666576</c:v>
                </c:pt>
                <c:pt idx="1">
                  <c:v>1881.1249999999909</c:v>
                </c:pt>
                <c:pt idx="2">
                  <c:v>1881.2083333333242</c:v>
                </c:pt>
                <c:pt idx="3">
                  <c:v>1881.2916666666574</c:v>
                </c:pt>
                <c:pt idx="4">
                  <c:v>1881.3749999999907</c:v>
                </c:pt>
                <c:pt idx="5">
                  <c:v>1881.4583333333239</c:v>
                </c:pt>
                <c:pt idx="6">
                  <c:v>1881.5416666666572</c:v>
                </c:pt>
                <c:pt idx="7">
                  <c:v>1881.6249999999905</c:v>
                </c:pt>
                <c:pt idx="8">
                  <c:v>1881.7083333333237</c:v>
                </c:pt>
                <c:pt idx="9">
                  <c:v>1881.791666666657</c:v>
                </c:pt>
                <c:pt idx="10">
                  <c:v>1881.8749999999902</c:v>
                </c:pt>
                <c:pt idx="11">
                  <c:v>1881.9583333333235</c:v>
                </c:pt>
                <c:pt idx="12">
                  <c:v>1882.0416666666567</c:v>
                </c:pt>
                <c:pt idx="13">
                  <c:v>1882.12499999999</c:v>
                </c:pt>
                <c:pt idx="14">
                  <c:v>1882.2083333333233</c:v>
                </c:pt>
                <c:pt idx="15">
                  <c:v>1882.2916666666565</c:v>
                </c:pt>
                <c:pt idx="16">
                  <c:v>1882.3749999999898</c:v>
                </c:pt>
                <c:pt idx="17">
                  <c:v>1882.458333333323</c:v>
                </c:pt>
                <c:pt idx="18">
                  <c:v>1882.5416666666563</c:v>
                </c:pt>
                <c:pt idx="19">
                  <c:v>1882.6249999999895</c:v>
                </c:pt>
                <c:pt idx="20">
                  <c:v>1882.7083333333228</c:v>
                </c:pt>
                <c:pt idx="21">
                  <c:v>1882.7916666666561</c:v>
                </c:pt>
                <c:pt idx="22">
                  <c:v>1882.8749999999893</c:v>
                </c:pt>
                <c:pt idx="23">
                  <c:v>1882.9583333333226</c:v>
                </c:pt>
                <c:pt idx="24">
                  <c:v>1883.0416666666558</c:v>
                </c:pt>
                <c:pt idx="25">
                  <c:v>1883.1249999999891</c:v>
                </c:pt>
                <c:pt idx="26">
                  <c:v>1883.2083333333223</c:v>
                </c:pt>
                <c:pt idx="27">
                  <c:v>1883.2916666666556</c:v>
                </c:pt>
                <c:pt idx="28">
                  <c:v>1883.3749999999889</c:v>
                </c:pt>
                <c:pt idx="29">
                  <c:v>1883.4583333333221</c:v>
                </c:pt>
                <c:pt idx="30">
                  <c:v>1883.5416666666554</c:v>
                </c:pt>
                <c:pt idx="31">
                  <c:v>1883.6249999999886</c:v>
                </c:pt>
                <c:pt idx="32">
                  <c:v>1883.7083333333219</c:v>
                </c:pt>
                <c:pt idx="33">
                  <c:v>1883.7916666666551</c:v>
                </c:pt>
                <c:pt idx="34">
                  <c:v>1883.8749999999884</c:v>
                </c:pt>
                <c:pt idx="35">
                  <c:v>1883.9583333333217</c:v>
                </c:pt>
                <c:pt idx="36">
                  <c:v>1884.0416666666549</c:v>
                </c:pt>
                <c:pt idx="37">
                  <c:v>1884.1249999999882</c:v>
                </c:pt>
                <c:pt idx="38">
                  <c:v>1884.2083333333214</c:v>
                </c:pt>
                <c:pt idx="39">
                  <c:v>1884.2916666666547</c:v>
                </c:pt>
                <c:pt idx="40">
                  <c:v>1884.3749999999879</c:v>
                </c:pt>
                <c:pt idx="41">
                  <c:v>1884.4583333333212</c:v>
                </c:pt>
                <c:pt idx="42">
                  <c:v>1884.5416666666545</c:v>
                </c:pt>
                <c:pt idx="43">
                  <c:v>1884.6249999999877</c:v>
                </c:pt>
                <c:pt idx="44">
                  <c:v>1884.708333333321</c:v>
                </c:pt>
                <c:pt idx="45">
                  <c:v>1884.7916666666542</c:v>
                </c:pt>
                <c:pt idx="46">
                  <c:v>1884.8749999999875</c:v>
                </c:pt>
                <c:pt idx="47">
                  <c:v>1884.9583333333208</c:v>
                </c:pt>
                <c:pt idx="48">
                  <c:v>1885.041666666654</c:v>
                </c:pt>
                <c:pt idx="49">
                  <c:v>1885.1249999999873</c:v>
                </c:pt>
                <c:pt idx="50">
                  <c:v>1885.2083333333205</c:v>
                </c:pt>
                <c:pt idx="51">
                  <c:v>1885.2916666666538</c:v>
                </c:pt>
                <c:pt idx="52">
                  <c:v>1885.374999999987</c:v>
                </c:pt>
                <c:pt idx="53">
                  <c:v>1885.4583333333203</c:v>
                </c:pt>
                <c:pt idx="54">
                  <c:v>1885.5416666666536</c:v>
                </c:pt>
                <c:pt idx="55">
                  <c:v>1885.6249999999868</c:v>
                </c:pt>
                <c:pt idx="56">
                  <c:v>1885.7083333333201</c:v>
                </c:pt>
                <c:pt idx="57">
                  <c:v>1885.7916666666533</c:v>
                </c:pt>
                <c:pt idx="58">
                  <c:v>1885.8749999999866</c:v>
                </c:pt>
                <c:pt idx="59">
                  <c:v>1885.9583333333198</c:v>
                </c:pt>
                <c:pt idx="60">
                  <c:v>1886.0416666666531</c:v>
                </c:pt>
                <c:pt idx="61">
                  <c:v>1886.1249999999864</c:v>
                </c:pt>
                <c:pt idx="62">
                  <c:v>1886.2083333333196</c:v>
                </c:pt>
                <c:pt idx="63">
                  <c:v>1886.2916666666529</c:v>
                </c:pt>
                <c:pt idx="64">
                  <c:v>1886.3749999999861</c:v>
                </c:pt>
                <c:pt idx="65">
                  <c:v>1886.4583333333194</c:v>
                </c:pt>
                <c:pt idx="66">
                  <c:v>1886.5416666666526</c:v>
                </c:pt>
                <c:pt idx="67">
                  <c:v>1886.6249999999859</c:v>
                </c:pt>
                <c:pt idx="68">
                  <c:v>1886.7083333333192</c:v>
                </c:pt>
                <c:pt idx="69">
                  <c:v>1886.7916666666524</c:v>
                </c:pt>
                <c:pt idx="70">
                  <c:v>1886.8749999999857</c:v>
                </c:pt>
                <c:pt idx="71">
                  <c:v>1886.9583333333189</c:v>
                </c:pt>
                <c:pt idx="72">
                  <c:v>1887.0416666666522</c:v>
                </c:pt>
                <c:pt idx="73">
                  <c:v>1887.1249999999854</c:v>
                </c:pt>
                <c:pt idx="74">
                  <c:v>1887.2083333333187</c:v>
                </c:pt>
                <c:pt idx="75">
                  <c:v>1887.291666666652</c:v>
                </c:pt>
                <c:pt idx="76">
                  <c:v>1887.3749999999852</c:v>
                </c:pt>
                <c:pt idx="77">
                  <c:v>1887.4583333333185</c:v>
                </c:pt>
                <c:pt idx="78">
                  <c:v>1887.5416666666517</c:v>
                </c:pt>
                <c:pt idx="79">
                  <c:v>1887.624999999985</c:v>
                </c:pt>
                <c:pt idx="80">
                  <c:v>1887.7083333333183</c:v>
                </c:pt>
                <c:pt idx="81">
                  <c:v>1887.7916666666515</c:v>
                </c:pt>
                <c:pt idx="82">
                  <c:v>1887.8749999999848</c:v>
                </c:pt>
                <c:pt idx="83">
                  <c:v>1887.958333333318</c:v>
                </c:pt>
                <c:pt idx="84">
                  <c:v>1888.0416666666513</c:v>
                </c:pt>
                <c:pt idx="85">
                  <c:v>1888.1249999999845</c:v>
                </c:pt>
                <c:pt idx="86">
                  <c:v>1888.2083333333178</c:v>
                </c:pt>
                <c:pt idx="87">
                  <c:v>1888.2916666666511</c:v>
                </c:pt>
                <c:pt idx="88">
                  <c:v>1888.3749999999843</c:v>
                </c:pt>
                <c:pt idx="89">
                  <c:v>1888.4583333333176</c:v>
                </c:pt>
                <c:pt idx="90">
                  <c:v>1888.5416666666508</c:v>
                </c:pt>
                <c:pt idx="91">
                  <c:v>1888.6249999999841</c:v>
                </c:pt>
                <c:pt idx="92">
                  <c:v>1888.7083333333173</c:v>
                </c:pt>
                <c:pt idx="93">
                  <c:v>1888.7916666666506</c:v>
                </c:pt>
                <c:pt idx="94">
                  <c:v>1888.8749999999839</c:v>
                </c:pt>
                <c:pt idx="95">
                  <c:v>1888.9583333333171</c:v>
                </c:pt>
                <c:pt idx="96">
                  <c:v>1889.0416666666504</c:v>
                </c:pt>
                <c:pt idx="97">
                  <c:v>1889.1249999999836</c:v>
                </c:pt>
                <c:pt idx="98">
                  <c:v>1889.2083333333169</c:v>
                </c:pt>
                <c:pt idx="99">
                  <c:v>1889.2916666666501</c:v>
                </c:pt>
                <c:pt idx="100">
                  <c:v>1889.3749999999834</c:v>
                </c:pt>
                <c:pt idx="101">
                  <c:v>1889.4583333333167</c:v>
                </c:pt>
                <c:pt idx="102">
                  <c:v>1889.5416666666499</c:v>
                </c:pt>
                <c:pt idx="103">
                  <c:v>1889.6249999999832</c:v>
                </c:pt>
                <c:pt idx="104">
                  <c:v>1889.7083333333164</c:v>
                </c:pt>
                <c:pt idx="105">
                  <c:v>1889.7916666666497</c:v>
                </c:pt>
                <c:pt idx="106">
                  <c:v>1889.8749999999829</c:v>
                </c:pt>
                <c:pt idx="107">
                  <c:v>1889.9583333333162</c:v>
                </c:pt>
                <c:pt idx="108">
                  <c:v>1890.0416666666495</c:v>
                </c:pt>
                <c:pt idx="109">
                  <c:v>1890.1249999999827</c:v>
                </c:pt>
                <c:pt idx="110">
                  <c:v>1890.208333333316</c:v>
                </c:pt>
                <c:pt idx="111">
                  <c:v>1890.2916666666492</c:v>
                </c:pt>
                <c:pt idx="112">
                  <c:v>1890.3749999999825</c:v>
                </c:pt>
                <c:pt idx="113">
                  <c:v>1890.4583333333157</c:v>
                </c:pt>
                <c:pt idx="114">
                  <c:v>1890.541666666649</c:v>
                </c:pt>
                <c:pt idx="115">
                  <c:v>1890.6249999999823</c:v>
                </c:pt>
                <c:pt idx="116">
                  <c:v>1890.7083333333155</c:v>
                </c:pt>
                <c:pt idx="117">
                  <c:v>1890.7916666666488</c:v>
                </c:pt>
                <c:pt idx="118">
                  <c:v>1890.874999999982</c:v>
                </c:pt>
                <c:pt idx="119">
                  <c:v>1890.9583333333153</c:v>
                </c:pt>
                <c:pt idx="120">
                  <c:v>1891.0416666666486</c:v>
                </c:pt>
                <c:pt idx="121">
                  <c:v>1891.1249999999818</c:v>
                </c:pt>
                <c:pt idx="122">
                  <c:v>1891.2083333333151</c:v>
                </c:pt>
                <c:pt idx="123">
                  <c:v>1891.2916666666483</c:v>
                </c:pt>
                <c:pt idx="124">
                  <c:v>1891.3749999999816</c:v>
                </c:pt>
                <c:pt idx="125">
                  <c:v>1891.4583333333148</c:v>
                </c:pt>
                <c:pt idx="126">
                  <c:v>1891.5416666666481</c:v>
                </c:pt>
                <c:pt idx="127">
                  <c:v>1891.6249999999814</c:v>
                </c:pt>
                <c:pt idx="128">
                  <c:v>1891.7083333333146</c:v>
                </c:pt>
                <c:pt idx="129">
                  <c:v>1891.7916666666479</c:v>
                </c:pt>
                <c:pt idx="130">
                  <c:v>1891.8749999999811</c:v>
                </c:pt>
                <c:pt idx="131">
                  <c:v>1891.9583333333144</c:v>
                </c:pt>
                <c:pt idx="132">
                  <c:v>1892.0416666666476</c:v>
                </c:pt>
                <c:pt idx="133">
                  <c:v>1892.1249999999809</c:v>
                </c:pt>
                <c:pt idx="134">
                  <c:v>1892.2083333333142</c:v>
                </c:pt>
                <c:pt idx="135">
                  <c:v>1892.2916666666474</c:v>
                </c:pt>
                <c:pt idx="136">
                  <c:v>1892.3749999999807</c:v>
                </c:pt>
                <c:pt idx="137">
                  <c:v>1892.4583333333139</c:v>
                </c:pt>
                <c:pt idx="138">
                  <c:v>1892.5416666666472</c:v>
                </c:pt>
                <c:pt idx="139">
                  <c:v>1892.6249999999804</c:v>
                </c:pt>
                <c:pt idx="140">
                  <c:v>1892.7083333333137</c:v>
                </c:pt>
                <c:pt idx="141">
                  <c:v>1892.791666666647</c:v>
                </c:pt>
                <c:pt idx="142">
                  <c:v>1892.8749999999802</c:v>
                </c:pt>
                <c:pt idx="143">
                  <c:v>1892.9583333333135</c:v>
                </c:pt>
                <c:pt idx="144">
                  <c:v>1893.0416666666467</c:v>
                </c:pt>
                <c:pt idx="145">
                  <c:v>1893.12499999998</c:v>
                </c:pt>
                <c:pt idx="146">
                  <c:v>1893.2083333333132</c:v>
                </c:pt>
                <c:pt idx="147">
                  <c:v>1893.2916666666465</c:v>
                </c:pt>
                <c:pt idx="148">
                  <c:v>1893.3749999999798</c:v>
                </c:pt>
                <c:pt idx="149">
                  <c:v>1893.458333333313</c:v>
                </c:pt>
                <c:pt idx="150">
                  <c:v>1893.5416666666463</c:v>
                </c:pt>
                <c:pt idx="151">
                  <c:v>1893.6249999999795</c:v>
                </c:pt>
                <c:pt idx="152">
                  <c:v>1893.7083333333128</c:v>
                </c:pt>
                <c:pt idx="153">
                  <c:v>1893.7916666666461</c:v>
                </c:pt>
                <c:pt idx="154">
                  <c:v>1893.8749999999793</c:v>
                </c:pt>
                <c:pt idx="155">
                  <c:v>1893.9583333333126</c:v>
                </c:pt>
                <c:pt idx="156">
                  <c:v>1894.0416666666458</c:v>
                </c:pt>
                <c:pt idx="157">
                  <c:v>1894.1249999999791</c:v>
                </c:pt>
                <c:pt idx="158">
                  <c:v>1894.2083333333123</c:v>
                </c:pt>
                <c:pt idx="159">
                  <c:v>1894.2916666666456</c:v>
                </c:pt>
                <c:pt idx="160">
                  <c:v>1894.3749999999789</c:v>
                </c:pt>
                <c:pt idx="161">
                  <c:v>1894.4583333333121</c:v>
                </c:pt>
                <c:pt idx="162">
                  <c:v>1894.5416666666454</c:v>
                </c:pt>
                <c:pt idx="163">
                  <c:v>1894.6249999999786</c:v>
                </c:pt>
                <c:pt idx="164">
                  <c:v>1894.7083333333119</c:v>
                </c:pt>
                <c:pt idx="165">
                  <c:v>1894.7916666666451</c:v>
                </c:pt>
                <c:pt idx="166">
                  <c:v>1894.8749999999784</c:v>
                </c:pt>
                <c:pt idx="167">
                  <c:v>1894.9583333333117</c:v>
                </c:pt>
                <c:pt idx="168">
                  <c:v>1895.0416666666449</c:v>
                </c:pt>
                <c:pt idx="169">
                  <c:v>1895.1249999999782</c:v>
                </c:pt>
                <c:pt idx="170">
                  <c:v>1895.2083333333114</c:v>
                </c:pt>
                <c:pt idx="171">
                  <c:v>1895.2916666666447</c:v>
                </c:pt>
                <c:pt idx="172">
                  <c:v>1895.3749999999779</c:v>
                </c:pt>
                <c:pt idx="173">
                  <c:v>1895.4583333333112</c:v>
                </c:pt>
                <c:pt idx="174">
                  <c:v>1895.5416666666445</c:v>
                </c:pt>
                <c:pt idx="175">
                  <c:v>1895.6249999999777</c:v>
                </c:pt>
                <c:pt idx="176">
                  <c:v>1895.708333333311</c:v>
                </c:pt>
                <c:pt idx="177">
                  <c:v>1895.7916666666442</c:v>
                </c:pt>
                <c:pt idx="178">
                  <c:v>1895.8749999999775</c:v>
                </c:pt>
                <c:pt idx="179">
                  <c:v>1895.9583333333107</c:v>
                </c:pt>
                <c:pt idx="180">
                  <c:v>1896.041666666644</c:v>
                </c:pt>
                <c:pt idx="181">
                  <c:v>1896.1249999999773</c:v>
                </c:pt>
                <c:pt idx="182">
                  <c:v>1896.2083333333105</c:v>
                </c:pt>
                <c:pt idx="183">
                  <c:v>1896.2916666666438</c:v>
                </c:pt>
                <c:pt idx="184">
                  <c:v>1896.374999999977</c:v>
                </c:pt>
                <c:pt idx="185">
                  <c:v>1896.4583333333103</c:v>
                </c:pt>
                <c:pt idx="186">
                  <c:v>1896.5416666666436</c:v>
                </c:pt>
                <c:pt idx="187">
                  <c:v>1896.6249999999768</c:v>
                </c:pt>
                <c:pt idx="188">
                  <c:v>1896.7083333333101</c:v>
                </c:pt>
                <c:pt idx="189">
                  <c:v>1896.7916666666433</c:v>
                </c:pt>
                <c:pt idx="190">
                  <c:v>1896.8749999999766</c:v>
                </c:pt>
                <c:pt idx="191">
                  <c:v>1896.9583333333098</c:v>
                </c:pt>
                <c:pt idx="192">
                  <c:v>1897.0416666666431</c:v>
                </c:pt>
                <c:pt idx="193">
                  <c:v>1897.1249999999764</c:v>
                </c:pt>
                <c:pt idx="194">
                  <c:v>1897.2083333333096</c:v>
                </c:pt>
                <c:pt idx="195">
                  <c:v>1897.2916666666429</c:v>
                </c:pt>
                <c:pt idx="196">
                  <c:v>1897.3749999999761</c:v>
                </c:pt>
                <c:pt idx="197">
                  <c:v>1897.4583333333094</c:v>
                </c:pt>
                <c:pt idx="198">
                  <c:v>1897.5416666666426</c:v>
                </c:pt>
                <c:pt idx="199">
                  <c:v>1897.6249999999759</c:v>
                </c:pt>
                <c:pt idx="200">
                  <c:v>1897.7083333333092</c:v>
                </c:pt>
                <c:pt idx="201">
                  <c:v>1897.7916666666424</c:v>
                </c:pt>
                <c:pt idx="202">
                  <c:v>1897.8749999999757</c:v>
                </c:pt>
                <c:pt idx="203">
                  <c:v>1897.9583333333089</c:v>
                </c:pt>
                <c:pt idx="204">
                  <c:v>1898.0416666666422</c:v>
                </c:pt>
                <c:pt idx="205">
                  <c:v>1898.1249999999754</c:v>
                </c:pt>
                <c:pt idx="206">
                  <c:v>1898.2083333333087</c:v>
                </c:pt>
                <c:pt idx="207">
                  <c:v>1898.291666666642</c:v>
                </c:pt>
                <c:pt idx="208">
                  <c:v>1898.3749999999752</c:v>
                </c:pt>
                <c:pt idx="209">
                  <c:v>1898.4583333333085</c:v>
                </c:pt>
                <c:pt idx="210">
                  <c:v>1898.5416666666417</c:v>
                </c:pt>
                <c:pt idx="211">
                  <c:v>1898.624999999975</c:v>
                </c:pt>
                <c:pt idx="212">
                  <c:v>1898.7083333333082</c:v>
                </c:pt>
                <c:pt idx="213">
                  <c:v>1898.7916666666415</c:v>
                </c:pt>
                <c:pt idx="214">
                  <c:v>1898.8749999999748</c:v>
                </c:pt>
                <c:pt idx="215">
                  <c:v>1898.958333333308</c:v>
                </c:pt>
                <c:pt idx="216">
                  <c:v>1899.0416666666413</c:v>
                </c:pt>
                <c:pt idx="217">
                  <c:v>1899.1249999999745</c:v>
                </c:pt>
                <c:pt idx="218">
                  <c:v>1899.2083333333078</c:v>
                </c:pt>
                <c:pt idx="219">
                  <c:v>1899.291666666641</c:v>
                </c:pt>
                <c:pt idx="220">
                  <c:v>1899.3749999999743</c:v>
                </c:pt>
                <c:pt idx="221">
                  <c:v>1899.4583333333076</c:v>
                </c:pt>
                <c:pt idx="222">
                  <c:v>1899.5416666666408</c:v>
                </c:pt>
                <c:pt idx="223">
                  <c:v>1899.6249999999741</c:v>
                </c:pt>
                <c:pt idx="224">
                  <c:v>1899.7083333333073</c:v>
                </c:pt>
                <c:pt idx="225">
                  <c:v>1899.7916666666406</c:v>
                </c:pt>
                <c:pt idx="226">
                  <c:v>1899.8749999999739</c:v>
                </c:pt>
                <c:pt idx="227">
                  <c:v>1899.9583333333071</c:v>
                </c:pt>
                <c:pt idx="228">
                  <c:v>1900.0416666666404</c:v>
                </c:pt>
                <c:pt idx="229">
                  <c:v>1900.1249999999736</c:v>
                </c:pt>
                <c:pt idx="230">
                  <c:v>1900.2083333333069</c:v>
                </c:pt>
                <c:pt idx="231">
                  <c:v>1900.2916666666401</c:v>
                </c:pt>
                <c:pt idx="232">
                  <c:v>1900.3749999999734</c:v>
                </c:pt>
                <c:pt idx="233">
                  <c:v>1900.4583333333067</c:v>
                </c:pt>
                <c:pt idx="234">
                  <c:v>1900.5416666666399</c:v>
                </c:pt>
                <c:pt idx="235">
                  <c:v>1900.6249999999732</c:v>
                </c:pt>
                <c:pt idx="236">
                  <c:v>1900.7083333333064</c:v>
                </c:pt>
                <c:pt idx="237">
                  <c:v>1900.7916666666397</c:v>
                </c:pt>
                <c:pt idx="238">
                  <c:v>1900.8749999999729</c:v>
                </c:pt>
                <c:pt idx="239">
                  <c:v>1900.9583333333062</c:v>
                </c:pt>
                <c:pt idx="240">
                  <c:v>1901.0416666666395</c:v>
                </c:pt>
                <c:pt idx="241">
                  <c:v>1901.1249999999727</c:v>
                </c:pt>
                <c:pt idx="242">
                  <c:v>1901.208333333306</c:v>
                </c:pt>
                <c:pt idx="243">
                  <c:v>1901.2916666666392</c:v>
                </c:pt>
                <c:pt idx="244">
                  <c:v>1901.3749999999725</c:v>
                </c:pt>
                <c:pt idx="245">
                  <c:v>1901.4583333333057</c:v>
                </c:pt>
                <c:pt idx="246">
                  <c:v>1901.541666666639</c:v>
                </c:pt>
                <c:pt idx="247">
                  <c:v>1901.6249999999723</c:v>
                </c:pt>
                <c:pt idx="248">
                  <c:v>1901.7083333333055</c:v>
                </c:pt>
                <c:pt idx="249">
                  <c:v>1901.7916666666388</c:v>
                </c:pt>
                <c:pt idx="250">
                  <c:v>1901.874999999972</c:v>
                </c:pt>
                <c:pt idx="251">
                  <c:v>1901.9583333333053</c:v>
                </c:pt>
                <c:pt idx="252">
                  <c:v>1902.0416666666385</c:v>
                </c:pt>
                <c:pt idx="253">
                  <c:v>1902.1249999999718</c:v>
                </c:pt>
                <c:pt idx="254">
                  <c:v>1902.2083333333051</c:v>
                </c:pt>
                <c:pt idx="255">
                  <c:v>1902.2916666666383</c:v>
                </c:pt>
                <c:pt idx="256">
                  <c:v>1902.3749999999716</c:v>
                </c:pt>
                <c:pt idx="257">
                  <c:v>1902.4583333333048</c:v>
                </c:pt>
                <c:pt idx="258">
                  <c:v>1902.5416666666381</c:v>
                </c:pt>
                <c:pt idx="259">
                  <c:v>1902.6249999999714</c:v>
                </c:pt>
                <c:pt idx="260">
                  <c:v>1902.7083333333046</c:v>
                </c:pt>
                <c:pt idx="261">
                  <c:v>1902.7916666666379</c:v>
                </c:pt>
                <c:pt idx="262">
                  <c:v>1902.8749999999711</c:v>
                </c:pt>
                <c:pt idx="263">
                  <c:v>1902.9583333333044</c:v>
                </c:pt>
                <c:pt idx="264">
                  <c:v>1903.0416666666376</c:v>
                </c:pt>
                <c:pt idx="265">
                  <c:v>1903.1249999999709</c:v>
                </c:pt>
                <c:pt idx="266">
                  <c:v>1903.2083333333042</c:v>
                </c:pt>
                <c:pt idx="267">
                  <c:v>1903.2916666666374</c:v>
                </c:pt>
                <c:pt idx="268">
                  <c:v>1903.3749999999707</c:v>
                </c:pt>
                <c:pt idx="269">
                  <c:v>1903.4583333333039</c:v>
                </c:pt>
                <c:pt idx="270">
                  <c:v>1903.5416666666372</c:v>
                </c:pt>
                <c:pt idx="271">
                  <c:v>1903.6249999999704</c:v>
                </c:pt>
                <c:pt idx="272">
                  <c:v>1903.7083333333037</c:v>
                </c:pt>
                <c:pt idx="273">
                  <c:v>1903.791666666637</c:v>
                </c:pt>
                <c:pt idx="274">
                  <c:v>1903.8749999999702</c:v>
                </c:pt>
                <c:pt idx="275">
                  <c:v>1903.9583333333035</c:v>
                </c:pt>
                <c:pt idx="276">
                  <c:v>1904.0416666666367</c:v>
                </c:pt>
                <c:pt idx="277">
                  <c:v>1904.12499999997</c:v>
                </c:pt>
                <c:pt idx="278">
                  <c:v>1904.2083333333032</c:v>
                </c:pt>
                <c:pt idx="279">
                  <c:v>1904.2916666666365</c:v>
                </c:pt>
                <c:pt idx="280">
                  <c:v>1904.3749999999698</c:v>
                </c:pt>
                <c:pt idx="281">
                  <c:v>1904.458333333303</c:v>
                </c:pt>
                <c:pt idx="282">
                  <c:v>1904.5416666666363</c:v>
                </c:pt>
                <c:pt idx="283">
                  <c:v>1904.6249999999695</c:v>
                </c:pt>
                <c:pt idx="284">
                  <c:v>1904.7083333333028</c:v>
                </c:pt>
                <c:pt idx="285">
                  <c:v>1904.791666666636</c:v>
                </c:pt>
                <c:pt idx="286">
                  <c:v>1904.8749999999693</c:v>
                </c:pt>
                <c:pt idx="287">
                  <c:v>1904.9583333333026</c:v>
                </c:pt>
                <c:pt idx="288">
                  <c:v>1905.0416666666358</c:v>
                </c:pt>
                <c:pt idx="289">
                  <c:v>1905.1249999999691</c:v>
                </c:pt>
                <c:pt idx="290">
                  <c:v>1905.2083333333023</c:v>
                </c:pt>
                <c:pt idx="291">
                  <c:v>1905.2916666666356</c:v>
                </c:pt>
                <c:pt idx="292">
                  <c:v>1905.3749999999688</c:v>
                </c:pt>
                <c:pt idx="293">
                  <c:v>1905.4583333333021</c:v>
                </c:pt>
                <c:pt idx="294">
                  <c:v>1905.5416666666354</c:v>
                </c:pt>
                <c:pt idx="295">
                  <c:v>1905.6249999999686</c:v>
                </c:pt>
                <c:pt idx="296">
                  <c:v>1905.7083333333019</c:v>
                </c:pt>
                <c:pt idx="297">
                  <c:v>1905.7916666666351</c:v>
                </c:pt>
                <c:pt idx="298">
                  <c:v>1905.8749999999684</c:v>
                </c:pt>
                <c:pt idx="299">
                  <c:v>1905.9583333333017</c:v>
                </c:pt>
                <c:pt idx="300">
                  <c:v>1906.0416666666349</c:v>
                </c:pt>
                <c:pt idx="301">
                  <c:v>1906.1249999999682</c:v>
                </c:pt>
                <c:pt idx="302">
                  <c:v>1906.2083333333014</c:v>
                </c:pt>
                <c:pt idx="303">
                  <c:v>1906.2916666666347</c:v>
                </c:pt>
                <c:pt idx="304">
                  <c:v>1906.3749999999679</c:v>
                </c:pt>
                <c:pt idx="305">
                  <c:v>1906.4583333333012</c:v>
                </c:pt>
                <c:pt idx="306">
                  <c:v>1906.5416666666345</c:v>
                </c:pt>
                <c:pt idx="307">
                  <c:v>1906.6249999999677</c:v>
                </c:pt>
                <c:pt idx="308">
                  <c:v>1906.708333333301</c:v>
                </c:pt>
                <c:pt idx="309">
                  <c:v>1906.7916666666342</c:v>
                </c:pt>
                <c:pt idx="310">
                  <c:v>1906.8749999999675</c:v>
                </c:pt>
                <c:pt idx="311">
                  <c:v>1906.9583333333007</c:v>
                </c:pt>
                <c:pt idx="312">
                  <c:v>1907.041666666634</c:v>
                </c:pt>
                <c:pt idx="313">
                  <c:v>1907.1249999999673</c:v>
                </c:pt>
                <c:pt idx="314">
                  <c:v>1907.2083333333005</c:v>
                </c:pt>
                <c:pt idx="315">
                  <c:v>1907.2916666666338</c:v>
                </c:pt>
                <c:pt idx="316">
                  <c:v>1907.374999999967</c:v>
                </c:pt>
                <c:pt idx="317">
                  <c:v>1907.4583333333003</c:v>
                </c:pt>
                <c:pt idx="318">
                  <c:v>1907.5416666666335</c:v>
                </c:pt>
                <c:pt idx="319">
                  <c:v>1907.6249999999668</c:v>
                </c:pt>
                <c:pt idx="320">
                  <c:v>1907.7083333333001</c:v>
                </c:pt>
                <c:pt idx="321">
                  <c:v>1907.7916666666333</c:v>
                </c:pt>
                <c:pt idx="322">
                  <c:v>1907.8749999999666</c:v>
                </c:pt>
                <c:pt idx="323">
                  <c:v>1907.9583333332998</c:v>
                </c:pt>
                <c:pt idx="324">
                  <c:v>1908.0416666666331</c:v>
                </c:pt>
                <c:pt idx="325">
                  <c:v>1908.1249999999663</c:v>
                </c:pt>
                <c:pt idx="326">
                  <c:v>1908.2083333332996</c:v>
                </c:pt>
                <c:pt idx="327">
                  <c:v>1908.2916666666329</c:v>
                </c:pt>
                <c:pt idx="328">
                  <c:v>1908.3749999999661</c:v>
                </c:pt>
                <c:pt idx="329">
                  <c:v>1908.4583333332994</c:v>
                </c:pt>
                <c:pt idx="330">
                  <c:v>1908.5416666666326</c:v>
                </c:pt>
                <c:pt idx="331">
                  <c:v>1908.6249999999659</c:v>
                </c:pt>
                <c:pt idx="332">
                  <c:v>1908.7083333332992</c:v>
                </c:pt>
                <c:pt idx="333">
                  <c:v>1908.7916666666324</c:v>
                </c:pt>
                <c:pt idx="334">
                  <c:v>1908.8749999999657</c:v>
                </c:pt>
                <c:pt idx="335">
                  <c:v>1908.9583333332989</c:v>
                </c:pt>
                <c:pt idx="336">
                  <c:v>1909.0416666666322</c:v>
                </c:pt>
                <c:pt idx="337">
                  <c:v>1909.1249999999654</c:v>
                </c:pt>
                <c:pt idx="338">
                  <c:v>1909.2083333332987</c:v>
                </c:pt>
                <c:pt idx="339">
                  <c:v>1909.291666666632</c:v>
                </c:pt>
                <c:pt idx="340">
                  <c:v>1909.3749999999652</c:v>
                </c:pt>
                <c:pt idx="341">
                  <c:v>1909.4583333332985</c:v>
                </c:pt>
                <c:pt idx="342">
                  <c:v>1909.5416666666317</c:v>
                </c:pt>
                <c:pt idx="343">
                  <c:v>1909.624999999965</c:v>
                </c:pt>
                <c:pt idx="344">
                  <c:v>1909.7083333332982</c:v>
                </c:pt>
                <c:pt idx="345">
                  <c:v>1909.7916666666315</c:v>
                </c:pt>
                <c:pt idx="346">
                  <c:v>1909.8749999999648</c:v>
                </c:pt>
                <c:pt idx="347">
                  <c:v>1909.958333333298</c:v>
                </c:pt>
                <c:pt idx="348">
                  <c:v>1910.0416666666313</c:v>
                </c:pt>
                <c:pt idx="349">
                  <c:v>1910.1249999999645</c:v>
                </c:pt>
                <c:pt idx="350">
                  <c:v>1910.2083333332978</c:v>
                </c:pt>
                <c:pt idx="351">
                  <c:v>1910.291666666631</c:v>
                </c:pt>
                <c:pt idx="352">
                  <c:v>1910.3749999999643</c:v>
                </c:pt>
                <c:pt idx="353">
                  <c:v>1910.4583333332976</c:v>
                </c:pt>
                <c:pt idx="354">
                  <c:v>1910.5416666666308</c:v>
                </c:pt>
                <c:pt idx="355">
                  <c:v>1910.6249999999641</c:v>
                </c:pt>
                <c:pt idx="356">
                  <c:v>1910.7083333332973</c:v>
                </c:pt>
                <c:pt idx="357">
                  <c:v>1910.7916666666306</c:v>
                </c:pt>
                <c:pt idx="358">
                  <c:v>1910.8749999999638</c:v>
                </c:pt>
                <c:pt idx="359">
                  <c:v>1910.9583333332971</c:v>
                </c:pt>
                <c:pt idx="360">
                  <c:v>1911.0416666666304</c:v>
                </c:pt>
                <c:pt idx="361">
                  <c:v>1911.1249999999636</c:v>
                </c:pt>
                <c:pt idx="362">
                  <c:v>1911.2083333332969</c:v>
                </c:pt>
                <c:pt idx="363">
                  <c:v>1911.2916666666301</c:v>
                </c:pt>
                <c:pt idx="364">
                  <c:v>1911.3749999999634</c:v>
                </c:pt>
                <c:pt idx="365">
                  <c:v>1911.4583333332967</c:v>
                </c:pt>
                <c:pt idx="366">
                  <c:v>1911.5416666666299</c:v>
                </c:pt>
                <c:pt idx="367">
                  <c:v>1911.6249999999632</c:v>
                </c:pt>
                <c:pt idx="368">
                  <c:v>1911.7083333332964</c:v>
                </c:pt>
                <c:pt idx="369">
                  <c:v>1911.7916666666297</c:v>
                </c:pt>
                <c:pt idx="370">
                  <c:v>1911.8749999999629</c:v>
                </c:pt>
                <c:pt idx="371">
                  <c:v>1911.9583333332962</c:v>
                </c:pt>
                <c:pt idx="372">
                  <c:v>1912.0416666666295</c:v>
                </c:pt>
                <c:pt idx="373">
                  <c:v>1912.1249999999627</c:v>
                </c:pt>
                <c:pt idx="374">
                  <c:v>1912.208333333296</c:v>
                </c:pt>
                <c:pt idx="375">
                  <c:v>1912.2916666666292</c:v>
                </c:pt>
                <c:pt idx="376">
                  <c:v>1912.3749999999625</c:v>
                </c:pt>
                <c:pt idx="377">
                  <c:v>1912.4583333332957</c:v>
                </c:pt>
                <c:pt idx="378">
                  <c:v>1912.541666666629</c:v>
                </c:pt>
                <c:pt idx="379">
                  <c:v>1912.6249999999623</c:v>
                </c:pt>
                <c:pt idx="380">
                  <c:v>1912.7083333332955</c:v>
                </c:pt>
                <c:pt idx="381">
                  <c:v>1912.7916666666288</c:v>
                </c:pt>
                <c:pt idx="382">
                  <c:v>1912.874999999962</c:v>
                </c:pt>
                <c:pt idx="383">
                  <c:v>1912.9583333332953</c:v>
                </c:pt>
                <c:pt idx="384">
                  <c:v>1913.0416666666285</c:v>
                </c:pt>
                <c:pt idx="385">
                  <c:v>1913.1249999999618</c:v>
                </c:pt>
                <c:pt idx="386">
                  <c:v>1913.2083333332951</c:v>
                </c:pt>
                <c:pt idx="387">
                  <c:v>1913.2916666666283</c:v>
                </c:pt>
                <c:pt idx="388">
                  <c:v>1913.3749999999616</c:v>
                </c:pt>
                <c:pt idx="389">
                  <c:v>1913.4583333332948</c:v>
                </c:pt>
                <c:pt idx="390">
                  <c:v>1913.5416666666281</c:v>
                </c:pt>
                <c:pt idx="391">
                  <c:v>1913.6249999999613</c:v>
                </c:pt>
                <c:pt idx="392">
                  <c:v>1913.7083333332946</c:v>
                </c:pt>
                <c:pt idx="393">
                  <c:v>1913.7916666666279</c:v>
                </c:pt>
                <c:pt idx="394">
                  <c:v>1913.8749999999611</c:v>
                </c:pt>
                <c:pt idx="395">
                  <c:v>1913.9583333332944</c:v>
                </c:pt>
                <c:pt idx="396">
                  <c:v>1914.0416666666276</c:v>
                </c:pt>
                <c:pt idx="397">
                  <c:v>1914.1249999999609</c:v>
                </c:pt>
                <c:pt idx="398">
                  <c:v>1914.2083333332941</c:v>
                </c:pt>
                <c:pt idx="399">
                  <c:v>1914.2916666666274</c:v>
                </c:pt>
                <c:pt idx="400">
                  <c:v>1914.3749999999607</c:v>
                </c:pt>
                <c:pt idx="401">
                  <c:v>1914.4583333332939</c:v>
                </c:pt>
                <c:pt idx="402">
                  <c:v>1914.5416666666272</c:v>
                </c:pt>
                <c:pt idx="403">
                  <c:v>1914.6249999999604</c:v>
                </c:pt>
                <c:pt idx="404">
                  <c:v>1914.7083333332937</c:v>
                </c:pt>
                <c:pt idx="405">
                  <c:v>1914.791666666627</c:v>
                </c:pt>
                <c:pt idx="406">
                  <c:v>1914.8749999999602</c:v>
                </c:pt>
                <c:pt idx="407">
                  <c:v>1914.9583333332935</c:v>
                </c:pt>
                <c:pt idx="408">
                  <c:v>1915.0416666666267</c:v>
                </c:pt>
                <c:pt idx="409">
                  <c:v>1915.12499999996</c:v>
                </c:pt>
                <c:pt idx="410">
                  <c:v>1915.2083333332932</c:v>
                </c:pt>
                <c:pt idx="411">
                  <c:v>1915.2916666666265</c:v>
                </c:pt>
                <c:pt idx="412">
                  <c:v>1915.3749999999598</c:v>
                </c:pt>
                <c:pt idx="413">
                  <c:v>1915.458333333293</c:v>
                </c:pt>
                <c:pt idx="414">
                  <c:v>1915.5416666666263</c:v>
                </c:pt>
                <c:pt idx="415">
                  <c:v>1915.6249999999595</c:v>
                </c:pt>
                <c:pt idx="416">
                  <c:v>1915.7083333332928</c:v>
                </c:pt>
                <c:pt idx="417">
                  <c:v>1915.791666666626</c:v>
                </c:pt>
                <c:pt idx="418">
                  <c:v>1915.8749999999593</c:v>
                </c:pt>
                <c:pt idx="419">
                  <c:v>1915.9583333332926</c:v>
                </c:pt>
                <c:pt idx="420">
                  <c:v>1916.0416666666258</c:v>
                </c:pt>
                <c:pt idx="421">
                  <c:v>1916.1249999999591</c:v>
                </c:pt>
                <c:pt idx="422">
                  <c:v>1916.2083333332923</c:v>
                </c:pt>
                <c:pt idx="423">
                  <c:v>1916.2916666666256</c:v>
                </c:pt>
                <c:pt idx="424">
                  <c:v>1916.3749999999588</c:v>
                </c:pt>
                <c:pt idx="425">
                  <c:v>1916.4583333332921</c:v>
                </c:pt>
                <c:pt idx="426">
                  <c:v>1916.5416666666254</c:v>
                </c:pt>
                <c:pt idx="427">
                  <c:v>1916.6249999999586</c:v>
                </c:pt>
                <c:pt idx="428">
                  <c:v>1916.7083333332919</c:v>
                </c:pt>
                <c:pt idx="429">
                  <c:v>1916.7916666666251</c:v>
                </c:pt>
                <c:pt idx="430">
                  <c:v>1916.8749999999584</c:v>
                </c:pt>
                <c:pt idx="431">
                  <c:v>1916.9583333332916</c:v>
                </c:pt>
                <c:pt idx="432">
                  <c:v>1917.0416666666249</c:v>
                </c:pt>
                <c:pt idx="433">
                  <c:v>1917.1249999999582</c:v>
                </c:pt>
                <c:pt idx="434">
                  <c:v>1917.2083333332914</c:v>
                </c:pt>
                <c:pt idx="435">
                  <c:v>1917.2916666666247</c:v>
                </c:pt>
                <c:pt idx="436">
                  <c:v>1917.3749999999579</c:v>
                </c:pt>
                <c:pt idx="437">
                  <c:v>1917.4583333332912</c:v>
                </c:pt>
                <c:pt idx="438">
                  <c:v>1917.5416666666245</c:v>
                </c:pt>
                <c:pt idx="439">
                  <c:v>1917.6249999999577</c:v>
                </c:pt>
                <c:pt idx="440">
                  <c:v>1917.708333333291</c:v>
                </c:pt>
                <c:pt idx="441">
                  <c:v>1917.7916666666242</c:v>
                </c:pt>
                <c:pt idx="442">
                  <c:v>1917.8749999999575</c:v>
                </c:pt>
                <c:pt idx="443">
                  <c:v>1917.9583333332907</c:v>
                </c:pt>
                <c:pt idx="444">
                  <c:v>1918.041666666624</c:v>
                </c:pt>
                <c:pt idx="445">
                  <c:v>1918.1249999999573</c:v>
                </c:pt>
                <c:pt idx="446">
                  <c:v>1918.2083333332905</c:v>
                </c:pt>
                <c:pt idx="447">
                  <c:v>1918.2916666666238</c:v>
                </c:pt>
                <c:pt idx="448">
                  <c:v>1918.374999999957</c:v>
                </c:pt>
                <c:pt idx="449">
                  <c:v>1918.4583333332903</c:v>
                </c:pt>
                <c:pt idx="450">
                  <c:v>1918.5416666666235</c:v>
                </c:pt>
                <c:pt idx="451">
                  <c:v>1918.6249999999568</c:v>
                </c:pt>
                <c:pt idx="452">
                  <c:v>1918.7083333332901</c:v>
                </c:pt>
                <c:pt idx="453">
                  <c:v>1918.7916666666233</c:v>
                </c:pt>
                <c:pt idx="454">
                  <c:v>1918.8749999999566</c:v>
                </c:pt>
                <c:pt idx="455">
                  <c:v>1918.9583333332898</c:v>
                </c:pt>
                <c:pt idx="456">
                  <c:v>1919.0416666666231</c:v>
                </c:pt>
                <c:pt idx="457">
                  <c:v>1919.1249999999563</c:v>
                </c:pt>
                <c:pt idx="458">
                  <c:v>1919.2083333332896</c:v>
                </c:pt>
                <c:pt idx="459">
                  <c:v>1919.2916666666229</c:v>
                </c:pt>
                <c:pt idx="460">
                  <c:v>1919.3749999999561</c:v>
                </c:pt>
                <c:pt idx="461">
                  <c:v>1919.4583333332894</c:v>
                </c:pt>
                <c:pt idx="462">
                  <c:v>1919.5416666666226</c:v>
                </c:pt>
                <c:pt idx="463">
                  <c:v>1919.6249999999559</c:v>
                </c:pt>
                <c:pt idx="464">
                  <c:v>1919.7083333332891</c:v>
                </c:pt>
                <c:pt idx="465">
                  <c:v>1919.7916666666224</c:v>
                </c:pt>
                <c:pt idx="466">
                  <c:v>1919.8749999999557</c:v>
                </c:pt>
                <c:pt idx="467">
                  <c:v>1919.9583333332889</c:v>
                </c:pt>
                <c:pt idx="468">
                  <c:v>1920.0416666666222</c:v>
                </c:pt>
                <c:pt idx="469">
                  <c:v>1920.1249999999554</c:v>
                </c:pt>
                <c:pt idx="470">
                  <c:v>1920.2083333332887</c:v>
                </c:pt>
                <c:pt idx="471">
                  <c:v>1920.2916666666219</c:v>
                </c:pt>
                <c:pt idx="472">
                  <c:v>1920.3749999999552</c:v>
                </c:pt>
                <c:pt idx="473">
                  <c:v>1920.4583333332885</c:v>
                </c:pt>
                <c:pt idx="474">
                  <c:v>1920.5416666666217</c:v>
                </c:pt>
                <c:pt idx="475">
                  <c:v>1920.624999999955</c:v>
                </c:pt>
                <c:pt idx="476">
                  <c:v>1920.7083333332882</c:v>
                </c:pt>
                <c:pt idx="477">
                  <c:v>1920.7916666666215</c:v>
                </c:pt>
                <c:pt idx="478">
                  <c:v>1920.8749999999548</c:v>
                </c:pt>
                <c:pt idx="479">
                  <c:v>1920.958333333288</c:v>
                </c:pt>
                <c:pt idx="480">
                  <c:v>1921.0416666666213</c:v>
                </c:pt>
                <c:pt idx="481">
                  <c:v>1921.1249999999545</c:v>
                </c:pt>
                <c:pt idx="482">
                  <c:v>1921.2083333332878</c:v>
                </c:pt>
                <c:pt idx="483">
                  <c:v>1921.291666666621</c:v>
                </c:pt>
                <c:pt idx="484">
                  <c:v>1921.3749999999543</c:v>
                </c:pt>
                <c:pt idx="485">
                  <c:v>1921.4583333332876</c:v>
                </c:pt>
                <c:pt idx="486">
                  <c:v>1921.5416666666208</c:v>
                </c:pt>
                <c:pt idx="487">
                  <c:v>1921.6249999999541</c:v>
                </c:pt>
                <c:pt idx="488">
                  <c:v>1921.7083333332873</c:v>
                </c:pt>
                <c:pt idx="489">
                  <c:v>1921.7916666666206</c:v>
                </c:pt>
                <c:pt idx="490">
                  <c:v>1921.8749999999538</c:v>
                </c:pt>
                <c:pt idx="491">
                  <c:v>1921.9583333332871</c:v>
                </c:pt>
                <c:pt idx="492">
                  <c:v>1922.0416666666204</c:v>
                </c:pt>
                <c:pt idx="493">
                  <c:v>1922.1249999999536</c:v>
                </c:pt>
                <c:pt idx="494">
                  <c:v>1922.2083333332869</c:v>
                </c:pt>
                <c:pt idx="495">
                  <c:v>1922.2916666666201</c:v>
                </c:pt>
                <c:pt idx="496">
                  <c:v>1922.3749999999534</c:v>
                </c:pt>
                <c:pt idx="497">
                  <c:v>1922.4583333332866</c:v>
                </c:pt>
                <c:pt idx="498">
                  <c:v>1922.5416666666199</c:v>
                </c:pt>
                <c:pt idx="499">
                  <c:v>1922.6249999999532</c:v>
                </c:pt>
                <c:pt idx="500">
                  <c:v>1922.7083333332864</c:v>
                </c:pt>
                <c:pt idx="501">
                  <c:v>1922.7916666666197</c:v>
                </c:pt>
                <c:pt idx="502">
                  <c:v>1922.8749999999529</c:v>
                </c:pt>
                <c:pt idx="503">
                  <c:v>1922.9583333332862</c:v>
                </c:pt>
                <c:pt idx="504">
                  <c:v>1923.0416666666194</c:v>
                </c:pt>
                <c:pt idx="505">
                  <c:v>1923.1249999999527</c:v>
                </c:pt>
                <c:pt idx="506">
                  <c:v>1923.208333333286</c:v>
                </c:pt>
                <c:pt idx="507">
                  <c:v>1923.2916666666192</c:v>
                </c:pt>
                <c:pt idx="508">
                  <c:v>1923.3749999999525</c:v>
                </c:pt>
                <c:pt idx="509">
                  <c:v>1923.4583333332857</c:v>
                </c:pt>
                <c:pt idx="510">
                  <c:v>1923.541666666619</c:v>
                </c:pt>
                <c:pt idx="511">
                  <c:v>1923.6249999999523</c:v>
                </c:pt>
                <c:pt idx="512">
                  <c:v>1923.7083333332855</c:v>
                </c:pt>
                <c:pt idx="513">
                  <c:v>1923.7916666666188</c:v>
                </c:pt>
                <c:pt idx="514">
                  <c:v>1923.874999999952</c:v>
                </c:pt>
                <c:pt idx="515">
                  <c:v>1923.9583333332853</c:v>
                </c:pt>
                <c:pt idx="516">
                  <c:v>1924.0416666666185</c:v>
                </c:pt>
                <c:pt idx="517">
                  <c:v>1924.1249999999518</c:v>
                </c:pt>
                <c:pt idx="518">
                  <c:v>1924.2083333332851</c:v>
                </c:pt>
                <c:pt idx="519">
                  <c:v>1924.2916666666183</c:v>
                </c:pt>
                <c:pt idx="520">
                  <c:v>1924.3749999999516</c:v>
                </c:pt>
                <c:pt idx="521">
                  <c:v>1924.4583333332848</c:v>
                </c:pt>
                <c:pt idx="522">
                  <c:v>1924.5416666666181</c:v>
                </c:pt>
                <c:pt idx="523">
                  <c:v>1924.6249999999513</c:v>
                </c:pt>
                <c:pt idx="524">
                  <c:v>1924.7083333332846</c:v>
                </c:pt>
                <c:pt idx="525">
                  <c:v>1924.7916666666179</c:v>
                </c:pt>
                <c:pt idx="526">
                  <c:v>1924.8749999999511</c:v>
                </c:pt>
                <c:pt idx="527">
                  <c:v>1924.9583333332844</c:v>
                </c:pt>
                <c:pt idx="528">
                  <c:v>1925.0416666666176</c:v>
                </c:pt>
                <c:pt idx="529">
                  <c:v>1925.1249999999509</c:v>
                </c:pt>
                <c:pt idx="530">
                  <c:v>1925.2083333332841</c:v>
                </c:pt>
                <c:pt idx="531">
                  <c:v>1925.2916666666174</c:v>
                </c:pt>
                <c:pt idx="532">
                  <c:v>1925.3749999999507</c:v>
                </c:pt>
                <c:pt idx="533">
                  <c:v>1925.4583333332839</c:v>
                </c:pt>
                <c:pt idx="534">
                  <c:v>1925.5416666666172</c:v>
                </c:pt>
                <c:pt idx="535">
                  <c:v>1925.6249999999504</c:v>
                </c:pt>
                <c:pt idx="536">
                  <c:v>1925.7083333332837</c:v>
                </c:pt>
                <c:pt idx="537">
                  <c:v>1925.7916666666169</c:v>
                </c:pt>
                <c:pt idx="538">
                  <c:v>1925.8749999999502</c:v>
                </c:pt>
                <c:pt idx="539">
                  <c:v>1925.9583333332835</c:v>
                </c:pt>
                <c:pt idx="540">
                  <c:v>1926.0416666666167</c:v>
                </c:pt>
                <c:pt idx="541">
                  <c:v>1926.12499999995</c:v>
                </c:pt>
                <c:pt idx="542">
                  <c:v>1926.2083333332832</c:v>
                </c:pt>
                <c:pt idx="543">
                  <c:v>1926.2916666666165</c:v>
                </c:pt>
                <c:pt idx="544">
                  <c:v>1926.3749999999498</c:v>
                </c:pt>
                <c:pt idx="545">
                  <c:v>1926.458333333283</c:v>
                </c:pt>
                <c:pt idx="546">
                  <c:v>1926.5416666666163</c:v>
                </c:pt>
                <c:pt idx="547">
                  <c:v>1926.6249999999495</c:v>
                </c:pt>
                <c:pt idx="548">
                  <c:v>1926.7083333332828</c:v>
                </c:pt>
                <c:pt idx="549">
                  <c:v>1926.791666666616</c:v>
                </c:pt>
                <c:pt idx="550">
                  <c:v>1926.8749999999493</c:v>
                </c:pt>
                <c:pt idx="551">
                  <c:v>1926.9583333332826</c:v>
                </c:pt>
                <c:pt idx="552">
                  <c:v>1927.0416666666158</c:v>
                </c:pt>
                <c:pt idx="553">
                  <c:v>1927.1249999999491</c:v>
                </c:pt>
                <c:pt idx="554">
                  <c:v>1927.2083333332823</c:v>
                </c:pt>
                <c:pt idx="555">
                  <c:v>1927.2916666666156</c:v>
                </c:pt>
                <c:pt idx="556">
                  <c:v>1927.3749999999488</c:v>
                </c:pt>
                <c:pt idx="557">
                  <c:v>1927.4583333332821</c:v>
                </c:pt>
                <c:pt idx="558">
                  <c:v>1927.5416666666154</c:v>
                </c:pt>
                <c:pt idx="559">
                  <c:v>1927.6249999999486</c:v>
                </c:pt>
                <c:pt idx="560">
                  <c:v>1927.7083333332819</c:v>
                </c:pt>
                <c:pt idx="561">
                  <c:v>1927.7916666666151</c:v>
                </c:pt>
                <c:pt idx="562">
                  <c:v>1927.8749999999484</c:v>
                </c:pt>
                <c:pt idx="563">
                  <c:v>1927.9583333332816</c:v>
                </c:pt>
                <c:pt idx="564">
                  <c:v>1928.0416666666149</c:v>
                </c:pt>
                <c:pt idx="565">
                  <c:v>1928.1249999999482</c:v>
                </c:pt>
                <c:pt idx="566">
                  <c:v>1928.2083333332814</c:v>
                </c:pt>
                <c:pt idx="567">
                  <c:v>1928.2916666666147</c:v>
                </c:pt>
                <c:pt idx="568">
                  <c:v>1928.3749999999479</c:v>
                </c:pt>
                <c:pt idx="569">
                  <c:v>1928.4583333332812</c:v>
                </c:pt>
                <c:pt idx="570">
                  <c:v>1928.5416666666144</c:v>
                </c:pt>
                <c:pt idx="571">
                  <c:v>1928.6249999999477</c:v>
                </c:pt>
                <c:pt idx="572">
                  <c:v>1928.708333333281</c:v>
                </c:pt>
                <c:pt idx="573">
                  <c:v>1928.7916666666142</c:v>
                </c:pt>
                <c:pt idx="574">
                  <c:v>1928.8749999999475</c:v>
                </c:pt>
                <c:pt idx="575">
                  <c:v>1928.9583333332807</c:v>
                </c:pt>
                <c:pt idx="576">
                  <c:v>1929.041666666614</c:v>
                </c:pt>
                <c:pt idx="577">
                  <c:v>1929.1249999999472</c:v>
                </c:pt>
                <c:pt idx="578">
                  <c:v>1929.2083333332805</c:v>
                </c:pt>
                <c:pt idx="579">
                  <c:v>1929.2916666666138</c:v>
                </c:pt>
                <c:pt idx="580">
                  <c:v>1929.374999999947</c:v>
                </c:pt>
                <c:pt idx="581">
                  <c:v>1929.4583333332803</c:v>
                </c:pt>
                <c:pt idx="582">
                  <c:v>1929.5416666666135</c:v>
                </c:pt>
                <c:pt idx="583">
                  <c:v>1929.6249999999468</c:v>
                </c:pt>
                <c:pt idx="584">
                  <c:v>1929.7083333332801</c:v>
                </c:pt>
                <c:pt idx="585">
                  <c:v>1929.7916666666133</c:v>
                </c:pt>
                <c:pt idx="586">
                  <c:v>1929.8749999999466</c:v>
                </c:pt>
                <c:pt idx="587">
                  <c:v>1929.9583333332798</c:v>
                </c:pt>
                <c:pt idx="588">
                  <c:v>1930.0416666666131</c:v>
                </c:pt>
                <c:pt idx="589">
                  <c:v>1930.1249999999463</c:v>
                </c:pt>
                <c:pt idx="590">
                  <c:v>1930.2083333332796</c:v>
                </c:pt>
                <c:pt idx="591">
                  <c:v>1930.2916666666129</c:v>
                </c:pt>
                <c:pt idx="592">
                  <c:v>1930.3749999999461</c:v>
                </c:pt>
                <c:pt idx="593">
                  <c:v>1930.4583333332794</c:v>
                </c:pt>
                <c:pt idx="594">
                  <c:v>1930.5416666666126</c:v>
                </c:pt>
                <c:pt idx="595">
                  <c:v>1930.6249999999459</c:v>
                </c:pt>
                <c:pt idx="596">
                  <c:v>1930.7083333332791</c:v>
                </c:pt>
                <c:pt idx="597">
                  <c:v>1930.7916666666124</c:v>
                </c:pt>
                <c:pt idx="598">
                  <c:v>1930.8749999999457</c:v>
                </c:pt>
                <c:pt idx="599">
                  <c:v>1930.9583333332789</c:v>
                </c:pt>
                <c:pt idx="600">
                  <c:v>1931.0416666666122</c:v>
                </c:pt>
                <c:pt idx="601">
                  <c:v>1931.1249999999454</c:v>
                </c:pt>
                <c:pt idx="602">
                  <c:v>1931.2083333332787</c:v>
                </c:pt>
                <c:pt idx="603">
                  <c:v>1931.2916666666119</c:v>
                </c:pt>
                <c:pt idx="604">
                  <c:v>1931.3749999999452</c:v>
                </c:pt>
                <c:pt idx="605">
                  <c:v>1931.4583333332785</c:v>
                </c:pt>
                <c:pt idx="606">
                  <c:v>1931.5416666666117</c:v>
                </c:pt>
                <c:pt idx="607">
                  <c:v>1931.624999999945</c:v>
                </c:pt>
                <c:pt idx="608">
                  <c:v>1931.7083333332782</c:v>
                </c:pt>
                <c:pt idx="609">
                  <c:v>1931.7916666666115</c:v>
                </c:pt>
                <c:pt idx="610">
                  <c:v>1931.8749999999447</c:v>
                </c:pt>
                <c:pt idx="611">
                  <c:v>1931.958333333278</c:v>
                </c:pt>
                <c:pt idx="612">
                  <c:v>1932.0416666666113</c:v>
                </c:pt>
                <c:pt idx="613">
                  <c:v>1932.1249999999445</c:v>
                </c:pt>
                <c:pt idx="614">
                  <c:v>1932.2083333332778</c:v>
                </c:pt>
                <c:pt idx="615">
                  <c:v>1932.291666666611</c:v>
                </c:pt>
                <c:pt idx="616">
                  <c:v>1932.3749999999443</c:v>
                </c:pt>
                <c:pt idx="617">
                  <c:v>1932.4583333332776</c:v>
                </c:pt>
                <c:pt idx="618">
                  <c:v>1932.5416666666108</c:v>
                </c:pt>
                <c:pt idx="619">
                  <c:v>1932.6249999999441</c:v>
                </c:pt>
                <c:pt idx="620">
                  <c:v>1932.7083333332773</c:v>
                </c:pt>
                <c:pt idx="621">
                  <c:v>1932.7916666666106</c:v>
                </c:pt>
                <c:pt idx="622">
                  <c:v>1932.8749999999438</c:v>
                </c:pt>
                <c:pt idx="623">
                  <c:v>1932.9583333332771</c:v>
                </c:pt>
                <c:pt idx="624">
                  <c:v>1933.0416666666104</c:v>
                </c:pt>
                <c:pt idx="625">
                  <c:v>1933.1249999999436</c:v>
                </c:pt>
                <c:pt idx="626">
                  <c:v>1933.2083333332769</c:v>
                </c:pt>
                <c:pt idx="627">
                  <c:v>1933.2916666666101</c:v>
                </c:pt>
                <c:pt idx="628">
                  <c:v>1933.3749999999434</c:v>
                </c:pt>
                <c:pt idx="629">
                  <c:v>1933.4583333332766</c:v>
                </c:pt>
                <c:pt idx="630">
                  <c:v>1933.5416666666099</c:v>
                </c:pt>
                <c:pt idx="631">
                  <c:v>1933.6249999999432</c:v>
                </c:pt>
                <c:pt idx="632">
                  <c:v>1933.7083333332764</c:v>
                </c:pt>
                <c:pt idx="633">
                  <c:v>1933.7916666666097</c:v>
                </c:pt>
                <c:pt idx="634">
                  <c:v>1933.8749999999429</c:v>
                </c:pt>
                <c:pt idx="635">
                  <c:v>1933.9583333332762</c:v>
                </c:pt>
                <c:pt idx="636">
                  <c:v>1934.0416666666094</c:v>
                </c:pt>
                <c:pt idx="637">
                  <c:v>1934.1249999999427</c:v>
                </c:pt>
                <c:pt idx="638">
                  <c:v>1934.208333333276</c:v>
                </c:pt>
                <c:pt idx="639">
                  <c:v>1934.2916666666092</c:v>
                </c:pt>
                <c:pt idx="640">
                  <c:v>1934.3749999999425</c:v>
                </c:pt>
                <c:pt idx="641">
                  <c:v>1934.4583333332757</c:v>
                </c:pt>
                <c:pt idx="642">
                  <c:v>1934.541666666609</c:v>
                </c:pt>
                <c:pt idx="643">
                  <c:v>1934.6249999999422</c:v>
                </c:pt>
                <c:pt idx="644">
                  <c:v>1934.7083333332755</c:v>
                </c:pt>
                <c:pt idx="645">
                  <c:v>1934.7916666666088</c:v>
                </c:pt>
                <c:pt idx="646">
                  <c:v>1934.874999999942</c:v>
                </c:pt>
                <c:pt idx="647">
                  <c:v>1934.9583333332753</c:v>
                </c:pt>
                <c:pt idx="648">
                  <c:v>1935.0416666666085</c:v>
                </c:pt>
                <c:pt idx="649">
                  <c:v>1935.1249999999418</c:v>
                </c:pt>
                <c:pt idx="650">
                  <c:v>1935.208333333275</c:v>
                </c:pt>
                <c:pt idx="651">
                  <c:v>1935.2916666666083</c:v>
                </c:pt>
                <c:pt idx="652">
                  <c:v>1935.3749999999416</c:v>
                </c:pt>
                <c:pt idx="653">
                  <c:v>1935.4583333332748</c:v>
                </c:pt>
                <c:pt idx="654">
                  <c:v>1935.5416666666081</c:v>
                </c:pt>
                <c:pt idx="655">
                  <c:v>1935.6249999999413</c:v>
                </c:pt>
                <c:pt idx="656">
                  <c:v>1935.7083333332746</c:v>
                </c:pt>
                <c:pt idx="657">
                  <c:v>1935.7916666666079</c:v>
                </c:pt>
                <c:pt idx="658">
                  <c:v>1935.8749999999411</c:v>
                </c:pt>
                <c:pt idx="659">
                  <c:v>1935.9583333332744</c:v>
                </c:pt>
                <c:pt idx="660">
                  <c:v>1936.0416666666076</c:v>
                </c:pt>
                <c:pt idx="661">
                  <c:v>1936.1249999999409</c:v>
                </c:pt>
                <c:pt idx="662">
                  <c:v>1936.2083333332741</c:v>
                </c:pt>
                <c:pt idx="663">
                  <c:v>1936.2916666666074</c:v>
                </c:pt>
                <c:pt idx="664">
                  <c:v>1936.3749999999407</c:v>
                </c:pt>
                <c:pt idx="665">
                  <c:v>1936.4583333332739</c:v>
                </c:pt>
                <c:pt idx="666">
                  <c:v>1936.5416666666072</c:v>
                </c:pt>
                <c:pt idx="667">
                  <c:v>1936.6249999999404</c:v>
                </c:pt>
                <c:pt idx="668">
                  <c:v>1936.7083333332737</c:v>
                </c:pt>
                <c:pt idx="669">
                  <c:v>1936.7916666666069</c:v>
                </c:pt>
                <c:pt idx="670">
                  <c:v>1936.8749999999402</c:v>
                </c:pt>
                <c:pt idx="671">
                  <c:v>1936.9583333332735</c:v>
                </c:pt>
                <c:pt idx="672">
                  <c:v>1937.0416666666067</c:v>
                </c:pt>
                <c:pt idx="673">
                  <c:v>1937.12499999994</c:v>
                </c:pt>
                <c:pt idx="674">
                  <c:v>1937.2083333332732</c:v>
                </c:pt>
                <c:pt idx="675">
                  <c:v>1937.2916666666065</c:v>
                </c:pt>
                <c:pt idx="676">
                  <c:v>1937.3749999999397</c:v>
                </c:pt>
                <c:pt idx="677">
                  <c:v>1937.458333333273</c:v>
                </c:pt>
                <c:pt idx="678">
                  <c:v>1937.5416666666063</c:v>
                </c:pt>
                <c:pt idx="679">
                  <c:v>1937.6249999999395</c:v>
                </c:pt>
                <c:pt idx="680">
                  <c:v>1937.7083333332728</c:v>
                </c:pt>
                <c:pt idx="681">
                  <c:v>1937.791666666606</c:v>
                </c:pt>
                <c:pt idx="682">
                  <c:v>1937.8749999999393</c:v>
                </c:pt>
                <c:pt idx="683">
                  <c:v>1937.9583333332725</c:v>
                </c:pt>
                <c:pt idx="684">
                  <c:v>1938.0416666666058</c:v>
                </c:pt>
                <c:pt idx="685">
                  <c:v>1938.1249999999391</c:v>
                </c:pt>
                <c:pt idx="686">
                  <c:v>1938.2083333332723</c:v>
                </c:pt>
                <c:pt idx="687">
                  <c:v>1938.2916666666056</c:v>
                </c:pt>
                <c:pt idx="688">
                  <c:v>1938.3749999999388</c:v>
                </c:pt>
                <c:pt idx="689">
                  <c:v>1938.4583333332721</c:v>
                </c:pt>
                <c:pt idx="690">
                  <c:v>1938.5416666666054</c:v>
                </c:pt>
                <c:pt idx="691">
                  <c:v>1938.6249999999386</c:v>
                </c:pt>
                <c:pt idx="692">
                  <c:v>1938.7083333332719</c:v>
                </c:pt>
                <c:pt idx="693">
                  <c:v>1938.7916666666051</c:v>
                </c:pt>
                <c:pt idx="694">
                  <c:v>1938.8749999999384</c:v>
                </c:pt>
                <c:pt idx="695">
                  <c:v>1938.9583333332716</c:v>
                </c:pt>
                <c:pt idx="696">
                  <c:v>1939.0416666666049</c:v>
                </c:pt>
                <c:pt idx="697">
                  <c:v>1939.1249999999382</c:v>
                </c:pt>
                <c:pt idx="698">
                  <c:v>1939.2083333332714</c:v>
                </c:pt>
                <c:pt idx="699">
                  <c:v>1939.2916666666047</c:v>
                </c:pt>
                <c:pt idx="700">
                  <c:v>1939.3749999999379</c:v>
                </c:pt>
                <c:pt idx="701">
                  <c:v>1939.4583333332712</c:v>
                </c:pt>
                <c:pt idx="702">
                  <c:v>1939.5416666666044</c:v>
                </c:pt>
                <c:pt idx="703">
                  <c:v>1939.6249999999377</c:v>
                </c:pt>
                <c:pt idx="704">
                  <c:v>1939.708333333271</c:v>
                </c:pt>
                <c:pt idx="705">
                  <c:v>1939.7916666666042</c:v>
                </c:pt>
                <c:pt idx="706">
                  <c:v>1939.8749999999375</c:v>
                </c:pt>
                <c:pt idx="707">
                  <c:v>1939.9583333332707</c:v>
                </c:pt>
                <c:pt idx="708">
                  <c:v>1940.041666666604</c:v>
                </c:pt>
                <c:pt idx="709">
                  <c:v>1940.1249999999372</c:v>
                </c:pt>
                <c:pt idx="710">
                  <c:v>1940.2083333332705</c:v>
                </c:pt>
                <c:pt idx="711">
                  <c:v>1940.2916666666038</c:v>
                </c:pt>
                <c:pt idx="712">
                  <c:v>1940.374999999937</c:v>
                </c:pt>
                <c:pt idx="713">
                  <c:v>1940.4583333332703</c:v>
                </c:pt>
                <c:pt idx="714">
                  <c:v>1940.5416666666035</c:v>
                </c:pt>
                <c:pt idx="715">
                  <c:v>1940.6249999999368</c:v>
                </c:pt>
                <c:pt idx="716">
                  <c:v>1940.70833333327</c:v>
                </c:pt>
                <c:pt idx="717">
                  <c:v>1940.7916666666033</c:v>
                </c:pt>
                <c:pt idx="718">
                  <c:v>1940.8749999999366</c:v>
                </c:pt>
                <c:pt idx="719">
                  <c:v>1940.9583333332698</c:v>
                </c:pt>
                <c:pt idx="720">
                  <c:v>1941.0416666666031</c:v>
                </c:pt>
                <c:pt idx="721">
                  <c:v>1941.1249999999363</c:v>
                </c:pt>
                <c:pt idx="722">
                  <c:v>1941.2083333332696</c:v>
                </c:pt>
                <c:pt idx="723">
                  <c:v>1941.2916666666029</c:v>
                </c:pt>
                <c:pt idx="724">
                  <c:v>1941.3749999999361</c:v>
                </c:pt>
                <c:pt idx="725">
                  <c:v>1941.4583333332694</c:v>
                </c:pt>
                <c:pt idx="726">
                  <c:v>1941.5416666666026</c:v>
                </c:pt>
                <c:pt idx="727">
                  <c:v>1941.6249999999359</c:v>
                </c:pt>
                <c:pt idx="728">
                  <c:v>1941.7083333332691</c:v>
                </c:pt>
                <c:pt idx="729">
                  <c:v>1941.7916666666024</c:v>
                </c:pt>
                <c:pt idx="730">
                  <c:v>1941.8749999999357</c:v>
                </c:pt>
                <c:pt idx="731">
                  <c:v>1941.9583333332689</c:v>
                </c:pt>
                <c:pt idx="732">
                  <c:v>1942.0416666666022</c:v>
                </c:pt>
                <c:pt idx="733">
                  <c:v>1942.1249999999354</c:v>
                </c:pt>
                <c:pt idx="734">
                  <c:v>1942.2083333332687</c:v>
                </c:pt>
                <c:pt idx="735">
                  <c:v>1942.2916666666019</c:v>
                </c:pt>
                <c:pt idx="736">
                  <c:v>1942.3749999999352</c:v>
                </c:pt>
                <c:pt idx="737">
                  <c:v>1942.4583333332685</c:v>
                </c:pt>
                <c:pt idx="738">
                  <c:v>1942.5416666666017</c:v>
                </c:pt>
                <c:pt idx="739">
                  <c:v>1942.624999999935</c:v>
                </c:pt>
                <c:pt idx="740">
                  <c:v>1942.7083333332682</c:v>
                </c:pt>
                <c:pt idx="741">
                  <c:v>1942.7916666666015</c:v>
                </c:pt>
                <c:pt idx="742">
                  <c:v>1942.8749999999347</c:v>
                </c:pt>
                <c:pt idx="743">
                  <c:v>1942.958333333268</c:v>
                </c:pt>
                <c:pt idx="744">
                  <c:v>1943.0416666666013</c:v>
                </c:pt>
                <c:pt idx="745">
                  <c:v>1943.1249999999345</c:v>
                </c:pt>
                <c:pt idx="746">
                  <c:v>1943.2083333332678</c:v>
                </c:pt>
                <c:pt idx="747">
                  <c:v>1943.291666666601</c:v>
                </c:pt>
                <c:pt idx="748">
                  <c:v>1943.3749999999343</c:v>
                </c:pt>
                <c:pt idx="749">
                  <c:v>1943.4583333332675</c:v>
                </c:pt>
                <c:pt idx="750">
                  <c:v>1943.5416666666008</c:v>
                </c:pt>
                <c:pt idx="751">
                  <c:v>1943.6249999999341</c:v>
                </c:pt>
                <c:pt idx="752">
                  <c:v>1943.7083333332673</c:v>
                </c:pt>
                <c:pt idx="753">
                  <c:v>1943.7916666666006</c:v>
                </c:pt>
                <c:pt idx="754">
                  <c:v>1943.8749999999338</c:v>
                </c:pt>
                <c:pt idx="755">
                  <c:v>1943.9583333332671</c:v>
                </c:pt>
                <c:pt idx="756">
                  <c:v>1944.0416666666003</c:v>
                </c:pt>
                <c:pt idx="757">
                  <c:v>1944.1249999999336</c:v>
                </c:pt>
                <c:pt idx="758">
                  <c:v>1944.2083333332669</c:v>
                </c:pt>
                <c:pt idx="759">
                  <c:v>1944.2916666666001</c:v>
                </c:pt>
                <c:pt idx="760">
                  <c:v>1944.3749999999334</c:v>
                </c:pt>
                <c:pt idx="761">
                  <c:v>1944.4583333332666</c:v>
                </c:pt>
                <c:pt idx="762">
                  <c:v>1944.5416666665999</c:v>
                </c:pt>
                <c:pt idx="763">
                  <c:v>1944.6249999999332</c:v>
                </c:pt>
                <c:pt idx="764">
                  <c:v>1944.7083333332664</c:v>
                </c:pt>
                <c:pt idx="765">
                  <c:v>1944.7916666665997</c:v>
                </c:pt>
                <c:pt idx="766">
                  <c:v>1944.8749999999329</c:v>
                </c:pt>
                <c:pt idx="767">
                  <c:v>1944.9583333332662</c:v>
                </c:pt>
                <c:pt idx="768">
                  <c:v>1945.0416666665994</c:v>
                </c:pt>
                <c:pt idx="769">
                  <c:v>1945.1249999999327</c:v>
                </c:pt>
                <c:pt idx="770">
                  <c:v>1945.208333333266</c:v>
                </c:pt>
                <c:pt idx="771">
                  <c:v>1945.2916666665992</c:v>
                </c:pt>
                <c:pt idx="772">
                  <c:v>1945.3749999999325</c:v>
                </c:pt>
                <c:pt idx="773">
                  <c:v>1945.4583333332657</c:v>
                </c:pt>
                <c:pt idx="774">
                  <c:v>1945.541666666599</c:v>
                </c:pt>
                <c:pt idx="775">
                  <c:v>1945.6249999999322</c:v>
                </c:pt>
                <c:pt idx="776">
                  <c:v>1945.7083333332655</c:v>
                </c:pt>
                <c:pt idx="777">
                  <c:v>1945.7916666665988</c:v>
                </c:pt>
                <c:pt idx="778">
                  <c:v>1945.874999999932</c:v>
                </c:pt>
                <c:pt idx="779">
                  <c:v>1945.9583333332653</c:v>
                </c:pt>
                <c:pt idx="780">
                  <c:v>1946.0416666665985</c:v>
                </c:pt>
                <c:pt idx="781">
                  <c:v>1946.1249999999318</c:v>
                </c:pt>
                <c:pt idx="782">
                  <c:v>1946.208333333265</c:v>
                </c:pt>
                <c:pt idx="783">
                  <c:v>1946.2916666665983</c:v>
                </c:pt>
                <c:pt idx="784">
                  <c:v>1946.3749999999316</c:v>
                </c:pt>
                <c:pt idx="785">
                  <c:v>1946.4583333332648</c:v>
                </c:pt>
                <c:pt idx="786">
                  <c:v>1946.5416666665981</c:v>
                </c:pt>
                <c:pt idx="787">
                  <c:v>1946.6249999999313</c:v>
                </c:pt>
                <c:pt idx="788">
                  <c:v>1946.7083333332646</c:v>
                </c:pt>
                <c:pt idx="789">
                  <c:v>1946.7916666665978</c:v>
                </c:pt>
                <c:pt idx="790">
                  <c:v>1946.8749999999311</c:v>
                </c:pt>
                <c:pt idx="791">
                  <c:v>1946.9583333332644</c:v>
                </c:pt>
                <c:pt idx="792">
                  <c:v>1947.0416666665976</c:v>
                </c:pt>
                <c:pt idx="793">
                  <c:v>1947.1249999999309</c:v>
                </c:pt>
                <c:pt idx="794">
                  <c:v>1947.2083333332641</c:v>
                </c:pt>
                <c:pt idx="795">
                  <c:v>1947.2916666665974</c:v>
                </c:pt>
                <c:pt idx="796">
                  <c:v>1947.3749999999307</c:v>
                </c:pt>
                <c:pt idx="797">
                  <c:v>1947.4583333332639</c:v>
                </c:pt>
                <c:pt idx="798">
                  <c:v>1947.5416666665972</c:v>
                </c:pt>
                <c:pt idx="799">
                  <c:v>1947.6249999999304</c:v>
                </c:pt>
                <c:pt idx="800">
                  <c:v>1947.7083333332637</c:v>
                </c:pt>
                <c:pt idx="801">
                  <c:v>1947.7916666665969</c:v>
                </c:pt>
                <c:pt idx="802">
                  <c:v>1947.8749999999302</c:v>
                </c:pt>
                <c:pt idx="803">
                  <c:v>1947.9583333332635</c:v>
                </c:pt>
                <c:pt idx="804">
                  <c:v>1948.0416666665967</c:v>
                </c:pt>
                <c:pt idx="805">
                  <c:v>1948.12499999993</c:v>
                </c:pt>
                <c:pt idx="806">
                  <c:v>1948.2083333332632</c:v>
                </c:pt>
                <c:pt idx="807">
                  <c:v>1948.2916666665965</c:v>
                </c:pt>
                <c:pt idx="808">
                  <c:v>1948.3749999999297</c:v>
                </c:pt>
                <c:pt idx="809">
                  <c:v>1948.458333333263</c:v>
                </c:pt>
                <c:pt idx="810">
                  <c:v>1948.5416666665963</c:v>
                </c:pt>
                <c:pt idx="811">
                  <c:v>1948.6249999999295</c:v>
                </c:pt>
                <c:pt idx="812">
                  <c:v>1948.7083333332628</c:v>
                </c:pt>
                <c:pt idx="813">
                  <c:v>1948.791666666596</c:v>
                </c:pt>
                <c:pt idx="814">
                  <c:v>1948.8749999999293</c:v>
                </c:pt>
                <c:pt idx="815">
                  <c:v>1948.9583333332625</c:v>
                </c:pt>
                <c:pt idx="816">
                  <c:v>1949.0416666665958</c:v>
                </c:pt>
                <c:pt idx="817">
                  <c:v>1949.1249999999291</c:v>
                </c:pt>
                <c:pt idx="818">
                  <c:v>1949.2083333332623</c:v>
                </c:pt>
                <c:pt idx="819">
                  <c:v>1949.2916666665956</c:v>
                </c:pt>
                <c:pt idx="820">
                  <c:v>1949.3749999999288</c:v>
                </c:pt>
                <c:pt idx="821">
                  <c:v>1949.4583333332621</c:v>
                </c:pt>
                <c:pt idx="822">
                  <c:v>1949.5416666665953</c:v>
                </c:pt>
                <c:pt idx="823">
                  <c:v>1949.6249999999286</c:v>
                </c:pt>
                <c:pt idx="824">
                  <c:v>1949.7083333332619</c:v>
                </c:pt>
                <c:pt idx="825">
                  <c:v>1949.7916666665951</c:v>
                </c:pt>
                <c:pt idx="826">
                  <c:v>1949.8749999999284</c:v>
                </c:pt>
                <c:pt idx="827">
                  <c:v>1949.9583333332616</c:v>
                </c:pt>
                <c:pt idx="828">
                  <c:v>1950.0416666665949</c:v>
                </c:pt>
                <c:pt idx="829">
                  <c:v>1950.1249999999281</c:v>
                </c:pt>
                <c:pt idx="830">
                  <c:v>1950.2083333332614</c:v>
                </c:pt>
                <c:pt idx="831">
                  <c:v>1950.2916666665947</c:v>
                </c:pt>
                <c:pt idx="832">
                  <c:v>1950.3749999999279</c:v>
                </c:pt>
                <c:pt idx="833">
                  <c:v>1950.4583333332612</c:v>
                </c:pt>
                <c:pt idx="834">
                  <c:v>1950.5416666665944</c:v>
                </c:pt>
                <c:pt idx="835">
                  <c:v>1950.6249999999277</c:v>
                </c:pt>
                <c:pt idx="836">
                  <c:v>1950.708333333261</c:v>
                </c:pt>
                <c:pt idx="837">
                  <c:v>1950.7916666665942</c:v>
                </c:pt>
                <c:pt idx="838">
                  <c:v>1950.8749999999275</c:v>
                </c:pt>
                <c:pt idx="839">
                  <c:v>1950.9583333332607</c:v>
                </c:pt>
                <c:pt idx="840">
                  <c:v>1951.041666666594</c:v>
                </c:pt>
                <c:pt idx="841">
                  <c:v>1951.1249999999272</c:v>
                </c:pt>
                <c:pt idx="842">
                  <c:v>1951.2083333332605</c:v>
                </c:pt>
                <c:pt idx="843">
                  <c:v>1951.2916666665938</c:v>
                </c:pt>
                <c:pt idx="844">
                  <c:v>1951.374999999927</c:v>
                </c:pt>
                <c:pt idx="845">
                  <c:v>1951.4583333332603</c:v>
                </c:pt>
                <c:pt idx="846">
                  <c:v>1951.5416666665935</c:v>
                </c:pt>
                <c:pt idx="847">
                  <c:v>1951.6249999999268</c:v>
                </c:pt>
                <c:pt idx="848">
                  <c:v>1951.70833333326</c:v>
                </c:pt>
                <c:pt idx="849">
                  <c:v>1951.7916666665933</c:v>
                </c:pt>
                <c:pt idx="850">
                  <c:v>1951.8749999999266</c:v>
                </c:pt>
                <c:pt idx="851">
                  <c:v>1951.9583333332598</c:v>
                </c:pt>
                <c:pt idx="852">
                  <c:v>1952.0416666665931</c:v>
                </c:pt>
                <c:pt idx="853">
                  <c:v>1952.1249999999263</c:v>
                </c:pt>
                <c:pt idx="854">
                  <c:v>1952.2083333332596</c:v>
                </c:pt>
                <c:pt idx="855">
                  <c:v>1952.2916666665928</c:v>
                </c:pt>
                <c:pt idx="856">
                  <c:v>1952.3749999999261</c:v>
                </c:pt>
                <c:pt idx="857">
                  <c:v>1952.4583333332594</c:v>
                </c:pt>
                <c:pt idx="858">
                  <c:v>1952.5416666665926</c:v>
                </c:pt>
                <c:pt idx="859">
                  <c:v>1952.6249999999259</c:v>
                </c:pt>
                <c:pt idx="860">
                  <c:v>1952.7083333332591</c:v>
                </c:pt>
                <c:pt idx="861">
                  <c:v>1952.7916666665924</c:v>
                </c:pt>
                <c:pt idx="862">
                  <c:v>1952.8749999999256</c:v>
                </c:pt>
                <c:pt idx="863">
                  <c:v>1952.9583333332589</c:v>
                </c:pt>
                <c:pt idx="864">
                  <c:v>1953.0416666665922</c:v>
                </c:pt>
                <c:pt idx="865">
                  <c:v>1953.1249999999254</c:v>
                </c:pt>
                <c:pt idx="866">
                  <c:v>1953.2083333332587</c:v>
                </c:pt>
                <c:pt idx="867">
                  <c:v>1953.2916666665919</c:v>
                </c:pt>
                <c:pt idx="868">
                  <c:v>1953.3749999999252</c:v>
                </c:pt>
                <c:pt idx="869">
                  <c:v>1953.4583333332585</c:v>
                </c:pt>
                <c:pt idx="870">
                  <c:v>1953.5416666665917</c:v>
                </c:pt>
                <c:pt idx="871">
                  <c:v>1953.624999999925</c:v>
                </c:pt>
                <c:pt idx="872">
                  <c:v>1953.7083333332582</c:v>
                </c:pt>
                <c:pt idx="873">
                  <c:v>1953.7916666665915</c:v>
                </c:pt>
                <c:pt idx="874">
                  <c:v>1953.8749999999247</c:v>
                </c:pt>
                <c:pt idx="875">
                  <c:v>1953.958333333258</c:v>
                </c:pt>
                <c:pt idx="876">
                  <c:v>1954.0416666665913</c:v>
                </c:pt>
                <c:pt idx="877">
                  <c:v>1954.1249999999245</c:v>
                </c:pt>
                <c:pt idx="878">
                  <c:v>1954.2083333332578</c:v>
                </c:pt>
                <c:pt idx="879">
                  <c:v>1954.291666666591</c:v>
                </c:pt>
                <c:pt idx="880">
                  <c:v>1954.3749999999243</c:v>
                </c:pt>
                <c:pt idx="881">
                  <c:v>1954.4583333332575</c:v>
                </c:pt>
                <c:pt idx="882">
                  <c:v>1954.5416666665908</c:v>
                </c:pt>
                <c:pt idx="883">
                  <c:v>1954.6249999999241</c:v>
                </c:pt>
                <c:pt idx="884">
                  <c:v>1954.7083333332573</c:v>
                </c:pt>
                <c:pt idx="885">
                  <c:v>1954.7916666665906</c:v>
                </c:pt>
                <c:pt idx="886">
                  <c:v>1954.8749999999238</c:v>
                </c:pt>
                <c:pt idx="887">
                  <c:v>1954.9583333332571</c:v>
                </c:pt>
                <c:pt idx="888">
                  <c:v>1955.0416666665903</c:v>
                </c:pt>
                <c:pt idx="889">
                  <c:v>1955.1249999999236</c:v>
                </c:pt>
                <c:pt idx="890">
                  <c:v>1955.2083333332569</c:v>
                </c:pt>
                <c:pt idx="891">
                  <c:v>1955.2916666665901</c:v>
                </c:pt>
                <c:pt idx="892">
                  <c:v>1955.3749999999234</c:v>
                </c:pt>
                <c:pt idx="893">
                  <c:v>1955.4583333332566</c:v>
                </c:pt>
                <c:pt idx="894">
                  <c:v>1955.5416666665899</c:v>
                </c:pt>
                <c:pt idx="895">
                  <c:v>1955.6249999999231</c:v>
                </c:pt>
                <c:pt idx="896">
                  <c:v>1955.7083333332564</c:v>
                </c:pt>
                <c:pt idx="897">
                  <c:v>1955.7916666665897</c:v>
                </c:pt>
                <c:pt idx="898">
                  <c:v>1955.8749999999229</c:v>
                </c:pt>
                <c:pt idx="899">
                  <c:v>1955.9583333332562</c:v>
                </c:pt>
                <c:pt idx="900">
                  <c:v>1956.0416666665894</c:v>
                </c:pt>
                <c:pt idx="901">
                  <c:v>1956.1249999999227</c:v>
                </c:pt>
                <c:pt idx="902">
                  <c:v>1956.208333333256</c:v>
                </c:pt>
                <c:pt idx="903">
                  <c:v>1956.2916666665892</c:v>
                </c:pt>
                <c:pt idx="904">
                  <c:v>1956.3749999999225</c:v>
                </c:pt>
                <c:pt idx="905">
                  <c:v>1956.4583333332557</c:v>
                </c:pt>
                <c:pt idx="906">
                  <c:v>1956.541666666589</c:v>
                </c:pt>
                <c:pt idx="907">
                  <c:v>1956.6249999999222</c:v>
                </c:pt>
                <c:pt idx="908">
                  <c:v>1956.7083333332555</c:v>
                </c:pt>
                <c:pt idx="909">
                  <c:v>1956.7916666665888</c:v>
                </c:pt>
                <c:pt idx="910">
                  <c:v>1956.874999999922</c:v>
                </c:pt>
                <c:pt idx="911">
                  <c:v>1956.9583333332553</c:v>
                </c:pt>
                <c:pt idx="912">
                  <c:v>1957.0416666665885</c:v>
                </c:pt>
                <c:pt idx="913">
                  <c:v>1957.1249999999218</c:v>
                </c:pt>
                <c:pt idx="914">
                  <c:v>1957.208333333255</c:v>
                </c:pt>
                <c:pt idx="915">
                  <c:v>1957.2916666665883</c:v>
                </c:pt>
                <c:pt idx="916">
                  <c:v>1957.3749999999216</c:v>
                </c:pt>
                <c:pt idx="917">
                  <c:v>1957.4583333332548</c:v>
                </c:pt>
                <c:pt idx="918">
                  <c:v>1957.5416666665881</c:v>
                </c:pt>
                <c:pt idx="919">
                  <c:v>1957.6249999999213</c:v>
                </c:pt>
                <c:pt idx="920">
                  <c:v>1957.7083333332546</c:v>
                </c:pt>
                <c:pt idx="921">
                  <c:v>1957.7916666665878</c:v>
                </c:pt>
                <c:pt idx="922">
                  <c:v>1957.8749999999211</c:v>
                </c:pt>
                <c:pt idx="923">
                  <c:v>1957.9583333332544</c:v>
                </c:pt>
                <c:pt idx="924">
                  <c:v>1958.0416666665876</c:v>
                </c:pt>
                <c:pt idx="925">
                  <c:v>1958.1249999999209</c:v>
                </c:pt>
                <c:pt idx="926">
                  <c:v>1958.2083333332541</c:v>
                </c:pt>
                <c:pt idx="927">
                  <c:v>1958.2916666665874</c:v>
                </c:pt>
                <c:pt idx="928">
                  <c:v>1958.3749999999206</c:v>
                </c:pt>
                <c:pt idx="929">
                  <c:v>1958.4583333332539</c:v>
                </c:pt>
                <c:pt idx="930">
                  <c:v>1958.5416666665872</c:v>
                </c:pt>
                <c:pt idx="931">
                  <c:v>1958.6249999999204</c:v>
                </c:pt>
                <c:pt idx="932">
                  <c:v>1958.7083333332537</c:v>
                </c:pt>
                <c:pt idx="933">
                  <c:v>1958.7916666665869</c:v>
                </c:pt>
                <c:pt idx="934">
                  <c:v>1958.8749999999202</c:v>
                </c:pt>
                <c:pt idx="935">
                  <c:v>1958.9583333332534</c:v>
                </c:pt>
                <c:pt idx="936">
                  <c:v>1959.0416666665867</c:v>
                </c:pt>
                <c:pt idx="937">
                  <c:v>1959.12499999992</c:v>
                </c:pt>
                <c:pt idx="938">
                  <c:v>1959.2083333332532</c:v>
                </c:pt>
                <c:pt idx="939">
                  <c:v>1959.2916666665865</c:v>
                </c:pt>
                <c:pt idx="940">
                  <c:v>1959.3749999999197</c:v>
                </c:pt>
                <c:pt idx="941">
                  <c:v>1959.458333333253</c:v>
                </c:pt>
                <c:pt idx="942">
                  <c:v>1959.5416666665863</c:v>
                </c:pt>
                <c:pt idx="943">
                  <c:v>1959.6249999999195</c:v>
                </c:pt>
                <c:pt idx="944">
                  <c:v>1959.7083333332528</c:v>
                </c:pt>
                <c:pt idx="945">
                  <c:v>1959.791666666586</c:v>
                </c:pt>
                <c:pt idx="946">
                  <c:v>1959.8749999999193</c:v>
                </c:pt>
                <c:pt idx="947">
                  <c:v>1959.9583333332525</c:v>
                </c:pt>
                <c:pt idx="948">
                  <c:v>1960.0416666665858</c:v>
                </c:pt>
                <c:pt idx="949">
                  <c:v>1960.1249999999191</c:v>
                </c:pt>
                <c:pt idx="950">
                  <c:v>1960.2083333332523</c:v>
                </c:pt>
                <c:pt idx="951">
                  <c:v>1960.2916666665856</c:v>
                </c:pt>
                <c:pt idx="952">
                  <c:v>1960.3749999999188</c:v>
                </c:pt>
                <c:pt idx="953">
                  <c:v>1960.4583333332521</c:v>
                </c:pt>
                <c:pt idx="954">
                  <c:v>1960.5416666665853</c:v>
                </c:pt>
                <c:pt idx="955">
                  <c:v>1960.6249999999186</c:v>
                </c:pt>
                <c:pt idx="956">
                  <c:v>1960.7083333332519</c:v>
                </c:pt>
                <c:pt idx="957">
                  <c:v>1960.7916666665851</c:v>
                </c:pt>
                <c:pt idx="958">
                  <c:v>1960.8749999999184</c:v>
                </c:pt>
                <c:pt idx="959">
                  <c:v>1960.9583333332516</c:v>
                </c:pt>
                <c:pt idx="960">
                  <c:v>1961.0416666665849</c:v>
                </c:pt>
                <c:pt idx="961">
                  <c:v>1961.1249999999181</c:v>
                </c:pt>
                <c:pt idx="962">
                  <c:v>1961.2083333332514</c:v>
                </c:pt>
                <c:pt idx="963">
                  <c:v>1961.2916666665847</c:v>
                </c:pt>
                <c:pt idx="964">
                  <c:v>1961.3749999999179</c:v>
                </c:pt>
                <c:pt idx="965">
                  <c:v>1961.4583333332512</c:v>
                </c:pt>
                <c:pt idx="966">
                  <c:v>1961.5416666665844</c:v>
                </c:pt>
                <c:pt idx="967">
                  <c:v>1961.6249999999177</c:v>
                </c:pt>
                <c:pt idx="968">
                  <c:v>1961.7083333332509</c:v>
                </c:pt>
                <c:pt idx="969">
                  <c:v>1961.7916666665842</c:v>
                </c:pt>
                <c:pt idx="970">
                  <c:v>1961.8749999999175</c:v>
                </c:pt>
                <c:pt idx="971">
                  <c:v>1961.9583333332507</c:v>
                </c:pt>
                <c:pt idx="972">
                  <c:v>1962.041666666584</c:v>
                </c:pt>
                <c:pt idx="973">
                  <c:v>1962.1249999999172</c:v>
                </c:pt>
                <c:pt idx="974">
                  <c:v>1962.2083333332505</c:v>
                </c:pt>
                <c:pt idx="975">
                  <c:v>1962.2916666665838</c:v>
                </c:pt>
                <c:pt idx="976">
                  <c:v>1962.374999999917</c:v>
                </c:pt>
                <c:pt idx="977">
                  <c:v>1962.4583333332503</c:v>
                </c:pt>
                <c:pt idx="978">
                  <c:v>1962.5416666665835</c:v>
                </c:pt>
                <c:pt idx="979">
                  <c:v>1962.6249999999168</c:v>
                </c:pt>
                <c:pt idx="980">
                  <c:v>1962.70833333325</c:v>
                </c:pt>
                <c:pt idx="981">
                  <c:v>1962.7916666665833</c:v>
                </c:pt>
                <c:pt idx="982">
                  <c:v>1962.8749999999166</c:v>
                </c:pt>
                <c:pt idx="983">
                  <c:v>1962.9583333332498</c:v>
                </c:pt>
                <c:pt idx="984">
                  <c:v>1963.0416666665831</c:v>
                </c:pt>
                <c:pt idx="985">
                  <c:v>1963.1249999999163</c:v>
                </c:pt>
                <c:pt idx="986">
                  <c:v>1963.2083333332496</c:v>
                </c:pt>
                <c:pt idx="987">
                  <c:v>1963.2916666665828</c:v>
                </c:pt>
                <c:pt idx="988">
                  <c:v>1963.3749999999161</c:v>
                </c:pt>
                <c:pt idx="989">
                  <c:v>1963.4583333332494</c:v>
                </c:pt>
                <c:pt idx="990">
                  <c:v>1963.5416666665826</c:v>
                </c:pt>
                <c:pt idx="991">
                  <c:v>1963.6249999999159</c:v>
                </c:pt>
                <c:pt idx="992">
                  <c:v>1963.7083333332491</c:v>
                </c:pt>
                <c:pt idx="993">
                  <c:v>1963.7916666665824</c:v>
                </c:pt>
                <c:pt idx="994">
                  <c:v>1963.8749999999156</c:v>
                </c:pt>
                <c:pt idx="995">
                  <c:v>1963.9583333332489</c:v>
                </c:pt>
                <c:pt idx="996">
                  <c:v>1964.0416666665822</c:v>
                </c:pt>
                <c:pt idx="997">
                  <c:v>1964.1249999999154</c:v>
                </c:pt>
                <c:pt idx="998">
                  <c:v>1964.2083333332487</c:v>
                </c:pt>
                <c:pt idx="999">
                  <c:v>1964.2916666665819</c:v>
                </c:pt>
                <c:pt idx="1000">
                  <c:v>1964.3749999999152</c:v>
                </c:pt>
                <c:pt idx="1001">
                  <c:v>1964.4583333332484</c:v>
                </c:pt>
                <c:pt idx="1002">
                  <c:v>1964.5416666665817</c:v>
                </c:pt>
                <c:pt idx="1003">
                  <c:v>1964.624999999915</c:v>
                </c:pt>
                <c:pt idx="1004">
                  <c:v>1964.7083333332482</c:v>
                </c:pt>
                <c:pt idx="1005">
                  <c:v>1964.7916666665815</c:v>
                </c:pt>
                <c:pt idx="1006">
                  <c:v>1964.8749999999147</c:v>
                </c:pt>
                <c:pt idx="1007">
                  <c:v>1964.958333333248</c:v>
                </c:pt>
                <c:pt idx="1008">
                  <c:v>1965.0416666665812</c:v>
                </c:pt>
                <c:pt idx="1009">
                  <c:v>1965.1249999999145</c:v>
                </c:pt>
                <c:pt idx="1010">
                  <c:v>1965.2083333332478</c:v>
                </c:pt>
                <c:pt idx="1011">
                  <c:v>1965.291666666581</c:v>
                </c:pt>
                <c:pt idx="1012">
                  <c:v>1965.3749999999143</c:v>
                </c:pt>
                <c:pt idx="1013">
                  <c:v>1965.4583333332475</c:v>
                </c:pt>
                <c:pt idx="1014">
                  <c:v>1965.5416666665808</c:v>
                </c:pt>
                <c:pt idx="1015">
                  <c:v>1965.6249999999141</c:v>
                </c:pt>
                <c:pt idx="1016">
                  <c:v>1965.7083333332473</c:v>
                </c:pt>
                <c:pt idx="1017">
                  <c:v>1965.7916666665806</c:v>
                </c:pt>
                <c:pt idx="1018">
                  <c:v>1965.8749999999138</c:v>
                </c:pt>
                <c:pt idx="1019">
                  <c:v>1965.9583333332471</c:v>
                </c:pt>
                <c:pt idx="1020">
                  <c:v>1966.0416666665803</c:v>
                </c:pt>
                <c:pt idx="1021">
                  <c:v>1966.1249999999136</c:v>
                </c:pt>
                <c:pt idx="1022">
                  <c:v>1966.2083333332469</c:v>
                </c:pt>
                <c:pt idx="1023">
                  <c:v>1966.2916666665801</c:v>
                </c:pt>
                <c:pt idx="1024">
                  <c:v>1966.3749999999134</c:v>
                </c:pt>
                <c:pt idx="1025">
                  <c:v>1966.4583333332466</c:v>
                </c:pt>
                <c:pt idx="1026">
                  <c:v>1966.5416666665799</c:v>
                </c:pt>
                <c:pt idx="1027">
                  <c:v>1966.6249999999131</c:v>
                </c:pt>
                <c:pt idx="1028">
                  <c:v>1966.7083333332464</c:v>
                </c:pt>
                <c:pt idx="1029">
                  <c:v>1966.7916666665797</c:v>
                </c:pt>
                <c:pt idx="1030">
                  <c:v>1966.8749999999129</c:v>
                </c:pt>
                <c:pt idx="1031">
                  <c:v>1966.9583333332462</c:v>
                </c:pt>
                <c:pt idx="1032">
                  <c:v>1967.0416666665794</c:v>
                </c:pt>
                <c:pt idx="1033">
                  <c:v>1967.1249999999127</c:v>
                </c:pt>
                <c:pt idx="1034">
                  <c:v>1967.2083333332459</c:v>
                </c:pt>
                <c:pt idx="1035">
                  <c:v>1967.2916666665792</c:v>
                </c:pt>
                <c:pt idx="1036">
                  <c:v>1967.3749999999125</c:v>
                </c:pt>
                <c:pt idx="1037">
                  <c:v>1967.4583333332457</c:v>
                </c:pt>
                <c:pt idx="1038">
                  <c:v>1967.541666666579</c:v>
                </c:pt>
                <c:pt idx="1039">
                  <c:v>1967.6249999999122</c:v>
                </c:pt>
                <c:pt idx="1040">
                  <c:v>1967.7083333332455</c:v>
                </c:pt>
                <c:pt idx="1041">
                  <c:v>1967.7916666665787</c:v>
                </c:pt>
                <c:pt idx="1042">
                  <c:v>1967.874999999912</c:v>
                </c:pt>
                <c:pt idx="1043">
                  <c:v>1967.9583333332453</c:v>
                </c:pt>
                <c:pt idx="1044">
                  <c:v>1968.0416666665785</c:v>
                </c:pt>
                <c:pt idx="1045">
                  <c:v>1968.1249999999118</c:v>
                </c:pt>
                <c:pt idx="1046">
                  <c:v>1968.208333333245</c:v>
                </c:pt>
                <c:pt idx="1047">
                  <c:v>1968.2916666665783</c:v>
                </c:pt>
                <c:pt idx="1048">
                  <c:v>1968.3749999999116</c:v>
                </c:pt>
                <c:pt idx="1049">
                  <c:v>1968.4583333332448</c:v>
                </c:pt>
                <c:pt idx="1050">
                  <c:v>1968.5416666665781</c:v>
                </c:pt>
                <c:pt idx="1051">
                  <c:v>1968.6249999999113</c:v>
                </c:pt>
                <c:pt idx="1052">
                  <c:v>1968.7083333332446</c:v>
                </c:pt>
                <c:pt idx="1053">
                  <c:v>1968.7916666665778</c:v>
                </c:pt>
                <c:pt idx="1054">
                  <c:v>1968.8749999999111</c:v>
                </c:pt>
                <c:pt idx="1055">
                  <c:v>1968.9583333332444</c:v>
                </c:pt>
                <c:pt idx="1056">
                  <c:v>1969.0416666665776</c:v>
                </c:pt>
                <c:pt idx="1057">
                  <c:v>1969.1249999999109</c:v>
                </c:pt>
                <c:pt idx="1058">
                  <c:v>1969.2083333332441</c:v>
                </c:pt>
                <c:pt idx="1059">
                  <c:v>1969.2916666665774</c:v>
                </c:pt>
                <c:pt idx="1060">
                  <c:v>1969.3749999999106</c:v>
                </c:pt>
                <c:pt idx="1061">
                  <c:v>1969.4583333332439</c:v>
                </c:pt>
                <c:pt idx="1062">
                  <c:v>1969.5416666665772</c:v>
                </c:pt>
                <c:pt idx="1063">
                  <c:v>1969.6249999999104</c:v>
                </c:pt>
                <c:pt idx="1064">
                  <c:v>1969.7083333332437</c:v>
                </c:pt>
                <c:pt idx="1065">
                  <c:v>1969.7916666665769</c:v>
                </c:pt>
                <c:pt idx="1066">
                  <c:v>1969.8749999999102</c:v>
                </c:pt>
                <c:pt idx="1067">
                  <c:v>1969.9583333332434</c:v>
                </c:pt>
                <c:pt idx="1068">
                  <c:v>1970.0416666665767</c:v>
                </c:pt>
                <c:pt idx="1069">
                  <c:v>1970.12499999991</c:v>
                </c:pt>
                <c:pt idx="1070">
                  <c:v>1970.2083333332432</c:v>
                </c:pt>
                <c:pt idx="1071">
                  <c:v>1970.2916666665765</c:v>
                </c:pt>
                <c:pt idx="1072">
                  <c:v>1970.3749999999097</c:v>
                </c:pt>
                <c:pt idx="1073">
                  <c:v>1970.458333333243</c:v>
                </c:pt>
                <c:pt idx="1074">
                  <c:v>1970.5416666665762</c:v>
                </c:pt>
                <c:pt idx="1075">
                  <c:v>1970.6249999999095</c:v>
                </c:pt>
                <c:pt idx="1076">
                  <c:v>1970.7083333332428</c:v>
                </c:pt>
                <c:pt idx="1077">
                  <c:v>1970.791666666576</c:v>
                </c:pt>
                <c:pt idx="1078">
                  <c:v>1970.8749999999093</c:v>
                </c:pt>
                <c:pt idx="1079">
                  <c:v>1970.9583333332425</c:v>
                </c:pt>
                <c:pt idx="1080">
                  <c:v>1971.0416666665758</c:v>
                </c:pt>
                <c:pt idx="1081">
                  <c:v>1971.1249999999091</c:v>
                </c:pt>
                <c:pt idx="1082">
                  <c:v>1971.2083333332423</c:v>
                </c:pt>
                <c:pt idx="1083">
                  <c:v>1971.2916666665756</c:v>
                </c:pt>
                <c:pt idx="1084">
                  <c:v>1971.3749999999088</c:v>
                </c:pt>
                <c:pt idx="1085">
                  <c:v>1971.4583333332421</c:v>
                </c:pt>
                <c:pt idx="1086">
                  <c:v>1971.5416666665753</c:v>
                </c:pt>
                <c:pt idx="1087">
                  <c:v>1971.6249999999086</c:v>
                </c:pt>
                <c:pt idx="1088">
                  <c:v>1971.7083333332419</c:v>
                </c:pt>
                <c:pt idx="1089">
                  <c:v>1971.7916666665751</c:v>
                </c:pt>
                <c:pt idx="1090">
                  <c:v>1971.8749999999084</c:v>
                </c:pt>
                <c:pt idx="1091">
                  <c:v>1971.9583333332416</c:v>
                </c:pt>
                <c:pt idx="1092">
                  <c:v>1972.0416666665749</c:v>
                </c:pt>
                <c:pt idx="1093">
                  <c:v>1972.1249999999081</c:v>
                </c:pt>
                <c:pt idx="1094">
                  <c:v>1972.2083333332414</c:v>
                </c:pt>
                <c:pt idx="1095">
                  <c:v>1972.2916666665747</c:v>
                </c:pt>
                <c:pt idx="1096">
                  <c:v>1972.3749999999079</c:v>
                </c:pt>
                <c:pt idx="1097">
                  <c:v>1972.4583333332412</c:v>
                </c:pt>
                <c:pt idx="1098">
                  <c:v>1972.5416666665744</c:v>
                </c:pt>
                <c:pt idx="1099">
                  <c:v>1972.6249999999077</c:v>
                </c:pt>
                <c:pt idx="1100">
                  <c:v>1972.7083333332409</c:v>
                </c:pt>
                <c:pt idx="1101">
                  <c:v>1972.7916666665742</c:v>
                </c:pt>
                <c:pt idx="1102">
                  <c:v>1972.8749999999075</c:v>
                </c:pt>
                <c:pt idx="1103">
                  <c:v>1972.9583333332407</c:v>
                </c:pt>
                <c:pt idx="1104">
                  <c:v>1973.041666666574</c:v>
                </c:pt>
                <c:pt idx="1105">
                  <c:v>1973.1249999999072</c:v>
                </c:pt>
                <c:pt idx="1106">
                  <c:v>1973.2083333332405</c:v>
                </c:pt>
                <c:pt idx="1107">
                  <c:v>1973.2916666665737</c:v>
                </c:pt>
                <c:pt idx="1108">
                  <c:v>1973.374999999907</c:v>
                </c:pt>
                <c:pt idx="1109">
                  <c:v>1973.4583333332403</c:v>
                </c:pt>
                <c:pt idx="1110">
                  <c:v>1973.5416666665735</c:v>
                </c:pt>
                <c:pt idx="1111">
                  <c:v>1973.6249999999068</c:v>
                </c:pt>
                <c:pt idx="1112">
                  <c:v>1973.70833333324</c:v>
                </c:pt>
                <c:pt idx="1113">
                  <c:v>1973.7916666665733</c:v>
                </c:pt>
                <c:pt idx="1114">
                  <c:v>1973.8749999999065</c:v>
                </c:pt>
                <c:pt idx="1115">
                  <c:v>1973.9583333332398</c:v>
                </c:pt>
                <c:pt idx="1116">
                  <c:v>1974.0416666665731</c:v>
                </c:pt>
                <c:pt idx="1117">
                  <c:v>1974.1249999999063</c:v>
                </c:pt>
                <c:pt idx="1118">
                  <c:v>1974.2083333332396</c:v>
                </c:pt>
                <c:pt idx="1119">
                  <c:v>1974.2916666665728</c:v>
                </c:pt>
                <c:pt idx="1120">
                  <c:v>1974.3749999999061</c:v>
                </c:pt>
                <c:pt idx="1121">
                  <c:v>1974.4583333332394</c:v>
                </c:pt>
                <c:pt idx="1122">
                  <c:v>1974.5416666665726</c:v>
                </c:pt>
                <c:pt idx="1123">
                  <c:v>1974.6249999999059</c:v>
                </c:pt>
                <c:pt idx="1124">
                  <c:v>1974.7083333332391</c:v>
                </c:pt>
                <c:pt idx="1125">
                  <c:v>1974.7916666665724</c:v>
                </c:pt>
                <c:pt idx="1126">
                  <c:v>1974.8749999999056</c:v>
                </c:pt>
                <c:pt idx="1127">
                  <c:v>1974.9583333332389</c:v>
                </c:pt>
                <c:pt idx="1128">
                  <c:v>1975.0416666665722</c:v>
                </c:pt>
                <c:pt idx="1129">
                  <c:v>1975.1249999999054</c:v>
                </c:pt>
                <c:pt idx="1130">
                  <c:v>1975.2083333332387</c:v>
                </c:pt>
                <c:pt idx="1131">
                  <c:v>1975.2916666665719</c:v>
                </c:pt>
                <c:pt idx="1132">
                  <c:v>1975.3749999999052</c:v>
                </c:pt>
                <c:pt idx="1133">
                  <c:v>1975.4583333332384</c:v>
                </c:pt>
                <c:pt idx="1134">
                  <c:v>1975.5416666665717</c:v>
                </c:pt>
                <c:pt idx="1135">
                  <c:v>1975.624999999905</c:v>
                </c:pt>
                <c:pt idx="1136">
                  <c:v>1975.7083333332382</c:v>
                </c:pt>
                <c:pt idx="1137">
                  <c:v>1975.7916666665715</c:v>
                </c:pt>
                <c:pt idx="1138">
                  <c:v>1975.8749999999047</c:v>
                </c:pt>
                <c:pt idx="1139">
                  <c:v>1975.958333333238</c:v>
                </c:pt>
                <c:pt idx="1140">
                  <c:v>1976.0416666665712</c:v>
                </c:pt>
                <c:pt idx="1141">
                  <c:v>1976.1249999999045</c:v>
                </c:pt>
                <c:pt idx="1142">
                  <c:v>1976.2083333332378</c:v>
                </c:pt>
                <c:pt idx="1143">
                  <c:v>1976.291666666571</c:v>
                </c:pt>
                <c:pt idx="1144">
                  <c:v>1976.3749999999043</c:v>
                </c:pt>
                <c:pt idx="1145">
                  <c:v>1976.4583333332375</c:v>
                </c:pt>
                <c:pt idx="1146">
                  <c:v>1976.5416666665708</c:v>
                </c:pt>
                <c:pt idx="1147">
                  <c:v>1976.624999999904</c:v>
                </c:pt>
                <c:pt idx="1148">
                  <c:v>1976.7083333332373</c:v>
                </c:pt>
                <c:pt idx="1149">
                  <c:v>1976.7916666665706</c:v>
                </c:pt>
                <c:pt idx="1150">
                  <c:v>1976.8749999999038</c:v>
                </c:pt>
                <c:pt idx="1151">
                  <c:v>1976.9583333332371</c:v>
                </c:pt>
                <c:pt idx="1152">
                  <c:v>1977.0416666665703</c:v>
                </c:pt>
                <c:pt idx="1153">
                  <c:v>1977.1249999999036</c:v>
                </c:pt>
                <c:pt idx="1154">
                  <c:v>1977.2083333332369</c:v>
                </c:pt>
                <c:pt idx="1155">
                  <c:v>1977.2916666665701</c:v>
                </c:pt>
                <c:pt idx="1156">
                  <c:v>1977.3749999999034</c:v>
                </c:pt>
                <c:pt idx="1157">
                  <c:v>1977.4583333332366</c:v>
                </c:pt>
                <c:pt idx="1158">
                  <c:v>1977.5416666665699</c:v>
                </c:pt>
                <c:pt idx="1159">
                  <c:v>1977.6249999999031</c:v>
                </c:pt>
                <c:pt idx="1160">
                  <c:v>1977.7083333332364</c:v>
                </c:pt>
                <c:pt idx="1161">
                  <c:v>1977.7916666665697</c:v>
                </c:pt>
                <c:pt idx="1162">
                  <c:v>1977.8749999999029</c:v>
                </c:pt>
                <c:pt idx="1163">
                  <c:v>1977.9583333332362</c:v>
                </c:pt>
                <c:pt idx="1164">
                  <c:v>1978.0416666665694</c:v>
                </c:pt>
                <c:pt idx="1165">
                  <c:v>1978.1249999999027</c:v>
                </c:pt>
                <c:pt idx="1166">
                  <c:v>1978.2083333332359</c:v>
                </c:pt>
                <c:pt idx="1167">
                  <c:v>1978.2916666665692</c:v>
                </c:pt>
                <c:pt idx="1168">
                  <c:v>1978.3749999999025</c:v>
                </c:pt>
                <c:pt idx="1169">
                  <c:v>1978.4583333332357</c:v>
                </c:pt>
                <c:pt idx="1170">
                  <c:v>1978.541666666569</c:v>
                </c:pt>
                <c:pt idx="1171">
                  <c:v>1978.6249999999022</c:v>
                </c:pt>
                <c:pt idx="1172">
                  <c:v>1978.7083333332355</c:v>
                </c:pt>
                <c:pt idx="1173">
                  <c:v>1978.7916666665687</c:v>
                </c:pt>
                <c:pt idx="1174">
                  <c:v>1978.874999999902</c:v>
                </c:pt>
                <c:pt idx="1175">
                  <c:v>1978.9583333332353</c:v>
                </c:pt>
                <c:pt idx="1176">
                  <c:v>1979.0416666665685</c:v>
                </c:pt>
                <c:pt idx="1177">
                  <c:v>1979.1249999999018</c:v>
                </c:pt>
                <c:pt idx="1178">
                  <c:v>1979.208333333235</c:v>
                </c:pt>
                <c:pt idx="1179">
                  <c:v>1979.2916666665683</c:v>
                </c:pt>
                <c:pt idx="1180">
                  <c:v>1979.3749999999015</c:v>
                </c:pt>
                <c:pt idx="1181">
                  <c:v>1979.4583333332348</c:v>
                </c:pt>
                <c:pt idx="1182">
                  <c:v>1979.5416666665681</c:v>
                </c:pt>
                <c:pt idx="1183">
                  <c:v>1979.6249999999013</c:v>
                </c:pt>
                <c:pt idx="1184">
                  <c:v>1979.7083333332346</c:v>
                </c:pt>
                <c:pt idx="1185">
                  <c:v>1979.7916666665678</c:v>
                </c:pt>
                <c:pt idx="1186">
                  <c:v>1979.8749999999011</c:v>
                </c:pt>
                <c:pt idx="1187">
                  <c:v>1979.9583333332343</c:v>
                </c:pt>
                <c:pt idx="1188">
                  <c:v>1980.0416666665676</c:v>
                </c:pt>
                <c:pt idx="1189">
                  <c:v>1980.1249999999009</c:v>
                </c:pt>
                <c:pt idx="1190">
                  <c:v>1980.2083333332341</c:v>
                </c:pt>
                <c:pt idx="1191">
                  <c:v>1980.2916666665674</c:v>
                </c:pt>
                <c:pt idx="1192">
                  <c:v>1980.3749999999006</c:v>
                </c:pt>
                <c:pt idx="1193">
                  <c:v>1980.4583333332339</c:v>
                </c:pt>
                <c:pt idx="1194">
                  <c:v>1980.5416666665672</c:v>
                </c:pt>
                <c:pt idx="1195">
                  <c:v>1980.6249999999004</c:v>
                </c:pt>
                <c:pt idx="1196">
                  <c:v>1980.7083333332337</c:v>
                </c:pt>
                <c:pt idx="1197">
                  <c:v>1980.7916666665669</c:v>
                </c:pt>
                <c:pt idx="1198">
                  <c:v>1980.8749999999002</c:v>
                </c:pt>
                <c:pt idx="1199">
                  <c:v>1980.9583333332334</c:v>
                </c:pt>
                <c:pt idx="1200">
                  <c:v>1981.0416666665667</c:v>
                </c:pt>
                <c:pt idx="1201">
                  <c:v>1981.1249999999</c:v>
                </c:pt>
                <c:pt idx="1202">
                  <c:v>1981.2083333332332</c:v>
                </c:pt>
                <c:pt idx="1203">
                  <c:v>1981.2916666665665</c:v>
                </c:pt>
                <c:pt idx="1204">
                  <c:v>1981.3749999998997</c:v>
                </c:pt>
                <c:pt idx="1205">
                  <c:v>1981.458333333233</c:v>
                </c:pt>
                <c:pt idx="1206">
                  <c:v>1981.5416666665662</c:v>
                </c:pt>
                <c:pt idx="1207">
                  <c:v>1981.6249999998995</c:v>
                </c:pt>
                <c:pt idx="1208">
                  <c:v>1981.7083333332328</c:v>
                </c:pt>
                <c:pt idx="1209">
                  <c:v>1981.791666666566</c:v>
                </c:pt>
                <c:pt idx="1210">
                  <c:v>1981.8749999998993</c:v>
                </c:pt>
                <c:pt idx="1211">
                  <c:v>1981.9583333332325</c:v>
                </c:pt>
                <c:pt idx="1212">
                  <c:v>1982.0416666665658</c:v>
                </c:pt>
                <c:pt idx="1213">
                  <c:v>1982.124999999899</c:v>
                </c:pt>
                <c:pt idx="1214">
                  <c:v>1982.2083333332323</c:v>
                </c:pt>
                <c:pt idx="1215">
                  <c:v>1982.2916666665656</c:v>
                </c:pt>
                <c:pt idx="1216">
                  <c:v>1982.3749999998988</c:v>
                </c:pt>
                <c:pt idx="1217">
                  <c:v>1982.4583333332321</c:v>
                </c:pt>
                <c:pt idx="1218">
                  <c:v>1982.5416666665653</c:v>
                </c:pt>
                <c:pt idx="1219">
                  <c:v>1982.6249999998986</c:v>
                </c:pt>
                <c:pt idx="1220">
                  <c:v>1982.7083333332318</c:v>
                </c:pt>
                <c:pt idx="1221">
                  <c:v>1982.7916666665651</c:v>
                </c:pt>
                <c:pt idx="1222">
                  <c:v>1982.8749999998984</c:v>
                </c:pt>
                <c:pt idx="1223">
                  <c:v>1982.9583333332316</c:v>
                </c:pt>
                <c:pt idx="1224">
                  <c:v>1983.0416666665649</c:v>
                </c:pt>
                <c:pt idx="1225">
                  <c:v>1983.1249999998981</c:v>
                </c:pt>
                <c:pt idx="1226">
                  <c:v>1983.2083333332314</c:v>
                </c:pt>
                <c:pt idx="1227">
                  <c:v>1983.2916666665647</c:v>
                </c:pt>
                <c:pt idx="1228">
                  <c:v>1983.3749999998979</c:v>
                </c:pt>
                <c:pt idx="1229">
                  <c:v>1983.4583333332312</c:v>
                </c:pt>
                <c:pt idx="1230">
                  <c:v>1983.5416666665644</c:v>
                </c:pt>
                <c:pt idx="1231">
                  <c:v>1983.6249999998977</c:v>
                </c:pt>
                <c:pt idx="1232">
                  <c:v>1983.7083333332309</c:v>
                </c:pt>
                <c:pt idx="1233">
                  <c:v>1983.7916666665642</c:v>
                </c:pt>
                <c:pt idx="1234">
                  <c:v>1983.8749999998975</c:v>
                </c:pt>
                <c:pt idx="1235">
                  <c:v>1983.9583333332307</c:v>
                </c:pt>
                <c:pt idx="1236">
                  <c:v>1984.041666666564</c:v>
                </c:pt>
                <c:pt idx="1237">
                  <c:v>1984.1249999998972</c:v>
                </c:pt>
                <c:pt idx="1238">
                  <c:v>1984.2083333332305</c:v>
                </c:pt>
                <c:pt idx="1239">
                  <c:v>1984.2916666665637</c:v>
                </c:pt>
                <c:pt idx="1240">
                  <c:v>1984.374999999897</c:v>
                </c:pt>
                <c:pt idx="1241">
                  <c:v>1984.4583333332303</c:v>
                </c:pt>
                <c:pt idx="1242">
                  <c:v>1984.5416666665635</c:v>
                </c:pt>
                <c:pt idx="1243">
                  <c:v>1984.6249999998968</c:v>
                </c:pt>
                <c:pt idx="1244">
                  <c:v>1984.70833333323</c:v>
                </c:pt>
                <c:pt idx="1245">
                  <c:v>1984.7916666665633</c:v>
                </c:pt>
                <c:pt idx="1246">
                  <c:v>1984.8749999998965</c:v>
                </c:pt>
                <c:pt idx="1247">
                  <c:v>1984.9583333332298</c:v>
                </c:pt>
                <c:pt idx="1248">
                  <c:v>1985.0416666665631</c:v>
                </c:pt>
                <c:pt idx="1249">
                  <c:v>1985.1249999998963</c:v>
                </c:pt>
                <c:pt idx="1250">
                  <c:v>1985.2083333332296</c:v>
                </c:pt>
                <c:pt idx="1251">
                  <c:v>1985.2916666665628</c:v>
                </c:pt>
                <c:pt idx="1252">
                  <c:v>1985.3749999998961</c:v>
                </c:pt>
                <c:pt idx="1253">
                  <c:v>1985.4583333332293</c:v>
                </c:pt>
                <c:pt idx="1254">
                  <c:v>1985.5416666665626</c:v>
                </c:pt>
                <c:pt idx="1255">
                  <c:v>1985.6249999998959</c:v>
                </c:pt>
                <c:pt idx="1256">
                  <c:v>1985.7083333332291</c:v>
                </c:pt>
                <c:pt idx="1257">
                  <c:v>1985.7916666665624</c:v>
                </c:pt>
                <c:pt idx="1258">
                  <c:v>1985.8749999998956</c:v>
                </c:pt>
                <c:pt idx="1259">
                  <c:v>1985.9583333332289</c:v>
                </c:pt>
                <c:pt idx="1260">
                  <c:v>1986.0416666665622</c:v>
                </c:pt>
                <c:pt idx="1261">
                  <c:v>1986.1249999998954</c:v>
                </c:pt>
                <c:pt idx="1262">
                  <c:v>1986.2083333332287</c:v>
                </c:pt>
                <c:pt idx="1263">
                  <c:v>1986.2916666665619</c:v>
                </c:pt>
                <c:pt idx="1264">
                  <c:v>1986.3749999998952</c:v>
                </c:pt>
                <c:pt idx="1265">
                  <c:v>1986.4583333332284</c:v>
                </c:pt>
                <c:pt idx="1266">
                  <c:v>1986.5416666665617</c:v>
                </c:pt>
                <c:pt idx="1267">
                  <c:v>1986.624999999895</c:v>
                </c:pt>
                <c:pt idx="1268">
                  <c:v>1986.7083333332282</c:v>
                </c:pt>
                <c:pt idx="1269">
                  <c:v>1986.7916666665615</c:v>
                </c:pt>
                <c:pt idx="1270">
                  <c:v>1986.8749999998947</c:v>
                </c:pt>
                <c:pt idx="1271">
                  <c:v>1986.958333333228</c:v>
                </c:pt>
                <c:pt idx="1272">
                  <c:v>1987.0416666665612</c:v>
                </c:pt>
                <c:pt idx="1273">
                  <c:v>1987.1249999998945</c:v>
                </c:pt>
                <c:pt idx="1274">
                  <c:v>1987.2083333332278</c:v>
                </c:pt>
                <c:pt idx="1275">
                  <c:v>1987.291666666561</c:v>
                </c:pt>
                <c:pt idx="1276">
                  <c:v>1987.3749999998943</c:v>
                </c:pt>
                <c:pt idx="1277">
                  <c:v>1987.4583333332275</c:v>
                </c:pt>
                <c:pt idx="1278">
                  <c:v>1987.5416666665608</c:v>
                </c:pt>
                <c:pt idx="1279">
                  <c:v>1987.624999999894</c:v>
                </c:pt>
                <c:pt idx="1280">
                  <c:v>1987.7083333332273</c:v>
                </c:pt>
                <c:pt idx="1281">
                  <c:v>1987.7916666665606</c:v>
                </c:pt>
                <c:pt idx="1282">
                  <c:v>1987.8749999998938</c:v>
                </c:pt>
                <c:pt idx="1283">
                  <c:v>1987.9583333332271</c:v>
                </c:pt>
                <c:pt idx="1284">
                  <c:v>1988.0416666665603</c:v>
                </c:pt>
                <c:pt idx="1285">
                  <c:v>1988.1249999998936</c:v>
                </c:pt>
                <c:pt idx="1286">
                  <c:v>1988.2083333332268</c:v>
                </c:pt>
                <c:pt idx="1287">
                  <c:v>1988.2916666665601</c:v>
                </c:pt>
                <c:pt idx="1288">
                  <c:v>1988.3749999998934</c:v>
                </c:pt>
                <c:pt idx="1289">
                  <c:v>1988.4583333332266</c:v>
                </c:pt>
                <c:pt idx="1290">
                  <c:v>1988.5416666665599</c:v>
                </c:pt>
                <c:pt idx="1291">
                  <c:v>1988.6249999998931</c:v>
                </c:pt>
                <c:pt idx="1292">
                  <c:v>1988.7083333332264</c:v>
                </c:pt>
                <c:pt idx="1293">
                  <c:v>1988.7916666665596</c:v>
                </c:pt>
                <c:pt idx="1294">
                  <c:v>1988.8749999998929</c:v>
                </c:pt>
                <c:pt idx="1295">
                  <c:v>1988.9583333332262</c:v>
                </c:pt>
                <c:pt idx="1296">
                  <c:v>1989.0416666665594</c:v>
                </c:pt>
                <c:pt idx="1297">
                  <c:v>1989.1249999998927</c:v>
                </c:pt>
                <c:pt idx="1298">
                  <c:v>1989.2083333332259</c:v>
                </c:pt>
                <c:pt idx="1299">
                  <c:v>1989.2916666665592</c:v>
                </c:pt>
                <c:pt idx="1300">
                  <c:v>1989.3749999998925</c:v>
                </c:pt>
                <c:pt idx="1301">
                  <c:v>1989.4583333332257</c:v>
                </c:pt>
                <c:pt idx="1302">
                  <c:v>1989.541666666559</c:v>
                </c:pt>
                <c:pt idx="1303">
                  <c:v>1989.6249999998922</c:v>
                </c:pt>
                <c:pt idx="1304">
                  <c:v>1989.7083333332255</c:v>
                </c:pt>
                <c:pt idx="1305">
                  <c:v>1989.7916666665587</c:v>
                </c:pt>
                <c:pt idx="1306">
                  <c:v>1989.874999999892</c:v>
                </c:pt>
                <c:pt idx="1307">
                  <c:v>1989.9583333332253</c:v>
                </c:pt>
                <c:pt idx="1308">
                  <c:v>1990.0416666665585</c:v>
                </c:pt>
                <c:pt idx="1309">
                  <c:v>1990.1249999998918</c:v>
                </c:pt>
                <c:pt idx="1310">
                  <c:v>1990.208333333225</c:v>
                </c:pt>
                <c:pt idx="1311">
                  <c:v>1990.2916666665583</c:v>
                </c:pt>
                <c:pt idx="1312">
                  <c:v>1990.3749999998915</c:v>
                </c:pt>
                <c:pt idx="1313">
                  <c:v>1990.4583333332248</c:v>
                </c:pt>
                <c:pt idx="1314">
                  <c:v>1990.5416666665581</c:v>
                </c:pt>
                <c:pt idx="1315">
                  <c:v>1990.6249999998913</c:v>
                </c:pt>
                <c:pt idx="1316">
                  <c:v>1990.7083333332246</c:v>
                </c:pt>
                <c:pt idx="1317">
                  <c:v>1990.7916666665578</c:v>
                </c:pt>
                <c:pt idx="1318">
                  <c:v>1990.8749999998911</c:v>
                </c:pt>
                <c:pt idx="1319">
                  <c:v>1990.9583333332243</c:v>
                </c:pt>
                <c:pt idx="1320">
                  <c:v>1991.0416666665576</c:v>
                </c:pt>
                <c:pt idx="1321">
                  <c:v>1991.1249999998909</c:v>
                </c:pt>
                <c:pt idx="1322">
                  <c:v>1991.2083333332241</c:v>
                </c:pt>
                <c:pt idx="1323">
                  <c:v>1991.2916666665574</c:v>
                </c:pt>
                <c:pt idx="1324">
                  <c:v>1991.3749999998906</c:v>
                </c:pt>
                <c:pt idx="1325">
                  <c:v>1991.4583333332239</c:v>
                </c:pt>
                <c:pt idx="1326">
                  <c:v>1991.5416666665571</c:v>
                </c:pt>
                <c:pt idx="1327">
                  <c:v>1991.6249999998904</c:v>
                </c:pt>
                <c:pt idx="1328">
                  <c:v>1991.7083333332237</c:v>
                </c:pt>
                <c:pt idx="1329">
                  <c:v>1991.7916666665569</c:v>
                </c:pt>
                <c:pt idx="1330">
                  <c:v>1991.8749999998902</c:v>
                </c:pt>
                <c:pt idx="1331">
                  <c:v>1991.9583333332234</c:v>
                </c:pt>
                <c:pt idx="1332">
                  <c:v>1992.0416666665567</c:v>
                </c:pt>
                <c:pt idx="1333">
                  <c:v>1992.12499999989</c:v>
                </c:pt>
                <c:pt idx="1334">
                  <c:v>1992.2083333332232</c:v>
                </c:pt>
                <c:pt idx="1335">
                  <c:v>1992.2916666665565</c:v>
                </c:pt>
                <c:pt idx="1336">
                  <c:v>1992.3749999998897</c:v>
                </c:pt>
                <c:pt idx="1337">
                  <c:v>1992.458333333223</c:v>
                </c:pt>
                <c:pt idx="1338">
                  <c:v>1992.5416666665562</c:v>
                </c:pt>
                <c:pt idx="1339">
                  <c:v>1992.6249999998895</c:v>
                </c:pt>
                <c:pt idx="1340">
                  <c:v>1992.7083333332228</c:v>
                </c:pt>
                <c:pt idx="1341">
                  <c:v>1992.791666666556</c:v>
                </c:pt>
                <c:pt idx="1342">
                  <c:v>1992.8749999998893</c:v>
                </c:pt>
                <c:pt idx="1343">
                  <c:v>1992.9583333332225</c:v>
                </c:pt>
                <c:pt idx="1344">
                  <c:v>1993.0416666665558</c:v>
                </c:pt>
                <c:pt idx="1345">
                  <c:v>1993.124999999889</c:v>
                </c:pt>
                <c:pt idx="1346">
                  <c:v>1993.2083333332223</c:v>
                </c:pt>
                <c:pt idx="1347">
                  <c:v>1993.2916666665556</c:v>
                </c:pt>
                <c:pt idx="1348">
                  <c:v>1993.3749999998888</c:v>
                </c:pt>
                <c:pt idx="1349">
                  <c:v>1993.4583333332221</c:v>
                </c:pt>
                <c:pt idx="1350">
                  <c:v>1993.5416666665553</c:v>
                </c:pt>
                <c:pt idx="1351">
                  <c:v>1993.6249999998886</c:v>
                </c:pt>
                <c:pt idx="1352">
                  <c:v>1993.7083333332218</c:v>
                </c:pt>
                <c:pt idx="1353">
                  <c:v>1993.7916666665551</c:v>
                </c:pt>
                <c:pt idx="1354">
                  <c:v>1993.8749999998884</c:v>
                </c:pt>
                <c:pt idx="1355">
                  <c:v>1993.9583333332216</c:v>
                </c:pt>
                <c:pt idx="1356">
                  <c:v>1994.0416666665549</c:v>
                </c:pt>
                <c:pt idx="1357">
                  <c:v>1994.1249999998881</c:v>
                </c:pt>
                <c:pt idx="1358">
                  <c:v>1994.2083333332214</c:v>
                </c:pt>
                <c:pt idx="1359">
                  <c:v>1994.2916666665546</c:v>
                </c:pt>
                <c:pt idx="1360">
                  <c:v>1994.3749999998879</c:v>
                </c:pt>
                <c:pt idx="1361">
                  <c:v>1994.4583333332212</c:v>
                </c:pt>
                <c:pt idx="1362">
                  <c:v>1994.5416666665544</c:v>
                </c:pt>
                <c:pt idx="1363">
                  <c:v>1994.6249999998877</c:v>
                </c:pt>
                <c:pt idx="1364">
                  <c:v>1994.7083333332209</c:v>
                </c:pt>
                <c:pt idx="1365">
                  <c:v>1994.7916666665542</c:v>
                </c:pt>
                <c:pt idx="1366">
                  <c:v>1994.8749999998875</c:v>
                </c:pt>
                <c:pt idx="1367">
                  <c:v>1994.9583333332207</c:v>
                </c:pt>
                <c:pt idx="1368">
                  <c:v>1995.041666666554</c:v>
                </c:pt>
                <c:pt idx="1369">
                  <c:v>1995.1249999998872</c:v>
                </c:pt>
                <c:pt idx="1370">
                  <c:v>1995.2083333332205</c:v>
                </c:pt>
                <c:pt idx="1371">
                  <c:v>1995.2916666665537</c:v>
                </c:pt>
                <c:pt idx="1372">
                  <c:v>1995.374999999887</c:v>
                </c:pt>
                <c:pt idx="1373">
                  <c:v>1995.4583333332203</c:v>
                </c:pt>
                <c:pt idx="1374">
                  <c:v>1995.5416666665535</c:v>
                </c:pt>
                <c:pt idx="1375">
                  <c:v>1995.6249999998868</c:v>
                </c:pt>
                <c:pt idx="1376">
                  <c:v>1995.70833333322</c:v>
                </c:pt>
                <c:pt idx="1377">
                  <c:v>1995.7916666665533</c:v>
                </c:pt>
                <c:pt idx="1378">
                  <c:v>1995.8749999998865</c:v>
                </c:pt>
                <c:pt idx="1379">
                  <c:v>1995.9583333332198</c:v>
                </c:pt>
                <c:pt idx="1380">
                  <c:v>1996.0416666665531</c:v>
                </c:pt>
                <c:pt idx="1381">
                  <c:v>1996.1249999998863</c:v>
                </c:pt>
                <c:pt idx="1382">
                  <c:v>1996.2083333332196</c:v>
                </c:pt>
                <c:pt idx="1383">
                  <c:v>1996.2916666665528</c:v>
                </c:pt>
                <c:pt idx="1384">
                  <c:v>1996.3749999998861</c:v>
                </c:pt>
                <c:pt idx="1385">
                  <c:v>1996.4583333332193</c:v>
                </c:pt>
                <c:pt idx="1386">
                  <c:v>1996.5416666665526</c:v>
                </c:pt>
                <c:pt idx="1387">
                  <c:v>1996.6249999998859</c:v>
                </c:pt>
                <c:pt idx="1388">
                  <c:v>1996.7083333332191</c:v>
                </c:pt>
                <c:pt idx="1389">
                  <c:v>1996.7916666665524</c:v>
                </c:pt>
                <c:pt idx="1390">
                  <c:v>1996.8749999998856</c:v>
                </c:pt>
                <c:pt idx="1391">
                  <c:v>1996.9583333332189</c:v>
                </c:pt>
                <c:pt idx="1392">
                  <c:v>1997.0416666665521</c:v>
                </c:pt>
                <c:pt idx="1393">
                  <c:v>1997.1249999998854</c:v>
                </c:pt>
                <c:pt idx="1394">
                  <c:v>1997.2083333332187</c:v>
                </c:pt>
                <c:pt idx="1395">
                  <c:v>1997.2916666665519</c:v>
                </c:pt>
                <c:pt idx="1396">
                  <c:v>1997.3749999998852</c:v>
                </c:pt>
                <c:pt idx="1397">
                  <c:v>1997.4583333332184</c:v>
                </c:pt>
                <c:pt idx="1398">
                  <c:v>1997.5416666665517</c:v>
                </c:pt>
                <c:pt idx="1399">
                  <c:v>1997.6249999998849</c:v>
                </c:pt>
                <c:pt idx="1400">
                  <c:v>1997.7083333332182</c:v>
                </c:pt>
                <c:pt idx="1401">
                  <c:v>1997.7916666665515</c:v>
                </c:pt>
                <c:pt idx="1402">
                  <c:v>1997.8749999998847</c:v>
                </c:pt>
                <c:pt idx="1403">
                  <c:v>1997.958333333218</c:v>
                </c:pt>
                <c:pt idx="1404">
                  <c:v>1998.0416666665512</c:v>
                </c:pt>
                <c:pt idx="1405">
                  <c:v>1998.1249999998845</c:v>
                </c:pt>
                <c:pt idx="1406">
                  <c:v>1998.2083333332178</c:v>
                </c:pt>
                <c:pt idx="1407">
                  <c:v>1998.291666666551</c:v>
                </c:pt>
                <c:pt idx="1408">
                  <c:v>1998.3749999998843</c:v>
                </c:pt>
                <c:pt idx="1409">
                  <c:v>1998.4583333332175</c:v>
                </c:pt>
                <c:pt idx="1410">
                  <c:v>1998.5416666665508</c:v>
                </c:pt>
                <c:pt idx="1411">
                  <c:v>1998.624999999884</c:v>
                </c:pt>
                <c:pt idx="1412">
                  <c:v>1998.7083333332173</c:v>
                </c:pt>
                <c:pt idx="1413">
                  <c:v>1998.7916666665506</c:v>
                </c:pt>
                <c:pt idx="1414">
                  <c:v>1998.8749999998838</c:v>
                </c:pt>
                <c:pt idx="1415">
                  <c:v>1998.9583333332171</c:v>
                </c:pt>
                <c:pt idx="1416">
                  <c:v>1999.0416666665503</c:v>
                </c:pt>
                <c:pt idx="1417">
                  <c:v>1999.1249999998836</c:v>
                </c:pt>
                <c:pt idx="1418">
                  <c:v>1999.2083333332168</c:v>
                </c:pt>
                <c:pt idx="1419">
                  <c:v>1999.2916666665501</c:v>
                </c:pt>
                <c:pt idx="1420">
                  <c:v>1999.3749999998834</c:v>
                </c:pt>
                <c:pt idx="1421">
                  <c:v>1999.4583333332166</c:v>
                </c:pt>
                <c:pt idx="1422">
                  <c:v>1999.5416666665499</c:v>
                </c:pt>
                <c:pt idx="1423">
                  <c:v>1999.6249999998831</c:v>
                </c:pt>
                <c:pt idx="1424">
                  <c:v>1999.7083333332164</c:v>
                </c:pt>
                <c:pt idx="1425">
                  <c:v>1999.7916666665496</c:v>
                </c:pt>
                <c:pt idx="1426">
                  <c:v>1999.8749999998829</c:v>
                </c:pt>
                <c:pt idx="1427">
                  <c:v>1999.9583333332162</c:v>
                </c:pt>
                <c:pt idx="1428">
                  <c:v>2000.0416666665494</c:v>
                </c:pt>
                <c:pt idx="1429">
                  <c:v>2000.1249999998827</c:v>
                </c:pt>
                <c:pt idx="1430">
                  <c:v>2000.2083333332159</c:v>
                </c:pt>
                <c:pt idx="1431">
                  <c:v>2000.2916666665492</c:v>
                </c:pt>
                <c:pt idx="1432">
                  <c:v>2000.3749999998824</c:v>
                </c:pt>
                <c:pt idx="1433">
                  <c:v>2000.4583333332157</c:v>
                </c:pt>
                <c:pt idx="1434">
                  <c:v>2000.541666666549</c:v>
                </c:pt>
                <c:pt idx="1435">
                  <c:v>2000.6249999998822</c:v>
                </c:pt>
                <c:pt idx="1436">
                  <c:v>2000.7083333332155</c:v>
                </c:pt>
                <c:pt idx="1437">
                  <c:v>2000.7916666665487</c:v>
                </c:pt>
                <c:pt idx="1438">
                  <c:v>2000.874999999882</c:v>
                </c:pt>
                <c:pt idx="1439">
                  <c:v>2000.9583333332153</c:v>
                </c:pt>
                <c:pt idx="1440">
                  <c:v>2001.0416666665485</c:v>
                </c:pt>
                <c:pt idx="1441">
                  <c:v>2001.1249999998818</c:v>
                </c:pt>
                <c:pt idx="1442">
                  <c:v>2001.208333333215</c:v>
                </c:pt>
                <c:pt idx="1443">
                  <c:v>2001.2916666665483</c:v>
                </c:pt>
                <c:pt idx="1444">
                  <c:v>2001.3749999998815</c:v>
                </c:pt>
                <c:pt idx="1445">
                  <c:v>2001.4583333332148</c:v>
                </c:pt>
                <c:pt idx="1446">
                  <c:v>2001.5416666665481</c:v>
                </c:pt>
                <c:pt idx="1447">
                  <c:v>2001.6249999998813</c:v>
                </c:pt>
                <c:pt idx="1448">
                  <c:v>2001.7083333332146</c:v>
                </c:pt>
                <c:pt idx="1449">
                  <c:v>2001.7916666665478</c:v>
                </c:pt>
                <c:pt idx="1450">
                  <c:v>2001.8749999998811</c:v>
                </c:pt>
                <c:pt idx="1451">
                  <c:v>2001.9583333332143</c:v>
                </c:pt>
                <c:pt idx="1452">
                  <c:v>2002.0416666665476</c:v>
                </c:pt>
                <c:pt idx="1453">
                  <c:v>2002.1249999998809</c:v>
                </c:pt>
                <c:pt idx="1454">
                  <c:v>2002.2083333332141</c:v>
                </c:pt>
                <c:pt idx="1455">
                  <c:v>2002.2916666665474</c:v>
                </c:pt>
                <c:pt idx="1456">
                  <c:v>2002.3749999998806</c:v>
                </c:pt>
                <c:pt idx="1457">
                  <c:v>2002.4583333332139</c:v>
                </c:pt>
                <c:pt idx="1458">
                  <c:v>2002.5416666665471</c:v>
                </c:pt>
                <c:pt idx="1459">
                  <c:v>2002.6249999998804</c:v>
                </c:pt>
                <c:pt idx="1460">
                  <c:v>2002.7083333332137</c:v>
                </c:pt>
                <c:pt idx="1461">
                  <c:v>2002.7916666665469</c:v>
                </c:pt>
                <c:pt idx="1462">
                  <c:v>2002.8749999998802</c:v>
                </c:pt>
                <c:pt idx="1463">
                  <c:v>2002.9583333332134</c:v>
                </c:pt>
                <c:pt idx="1464">
                  <c:v>2003.0416666665467</c:v>
                </c:pt>
                <c:pt idx="1465">
                  <c:v>2003.1249999998799</c:v>
                </c:pt>
                <c:pt idx="1466">
                  <c:v>2003.2083333332132</c:v>
                </c:pt>
                <c:pt idx="1467">
                  <c:v>2003.2916666665465</c:v>
                </c:pt>
                <c:pt idx="1468">
                  <c:v>2003.3749999998797</c:v>
                </c:pt>
                <c:pt idx="1469">
                  <c:v>2003.458333333213</c:v>
                </c:pt>
                <c:pt idx="1470">
                  <c:v>2003.5416666665462</c:v>
                </c:pt>
                <c:pt idx="1471">
                  <c:v>2003.6249999998795</c:v>
                </c:pt>
                <c:pt idx="1472">
                  <c:v>2003.7083333332127</c:v>
                </c:pt>
                <c:pt idx="1473">
                  <c:v>2003.791666666546</c:v>
                </c:pt>
                <c:pt idx="1474">
                  <c:v>2003.8749999998793</c:v>
                </c:pt>
                <c:pt idx="1475">
                  <c:v>2003.9583333332125</c:v>
                </c:pt>
                <c:pt idx="1476">
                  <c:v>2004.0416666665458</c:v>
                </c:pt>
                <c:pt idx="1477">
                  <c:v>2004.124999999879</c:v>
                </c:pt>
                <c:pt idx="1478">
                  <c:v>2004.2083333332123</c:v>
                </c:pt>
                <c:pt idx="1479">
                  <c:v>2004.2916666665456</c:v>
                </c:pt>
                <c:pt idx="1480">
                  <c:v>2004.3749999998788</c:v>
                </c:pt>
                <c:pt idx="1481">
                  <c:v>2004.4583333332121</c:v>
                </c:pt>
                <c:pt idx="1482">
                  <c:v>2004.5416666665453</c:v>
                </c:pt>
                <c:pt idx="1483">
                  <c:v>2004.6249999998786</c:v>
                </c:pt>
                <c:pt idx="1484">
                  <c:v>2004.7083333332118</c:v>
                </c:pt>
                <c:pt idx="1485">
                  <c:v>2004.7916666665451</c:v>
                </c:pt>
                <c:pt idx="1486">
                  <c:v>2004.8749999998784</c:v>
                </c:pt>
                <c:pt idx="1487">
                  <c:v>2004.9583333332116</c:v>
                </c:pt>
                <c:pt idx="1488">
                  <c:v>2005.0416666665449</c:v>
                </c:pt>
                <c:pt idx="1489">
                  <c:v>2005.1249999998781</c:v>
                </c:pt>
                <c:pt idx="1490">
                  <c:v>2005.2083333332114</c:v>
                </c:pt>
                <c:pt idx="1491">
                  <c:v>2005.2916666665446</c:v>
                </c:pt>
                <c:pt idx="1492">
                  <c:v>2005.3749999998779</c:v>
                </c:pt>
                <c:pt idx="1493">
                  <c:v>2005.4583333332112</c:v>
                </c:pt>
                <c:pt idx="1494">
                  <c:v>2005.5416666665444</c:v>
                </c:pt>
                <c:pt idx="1495">
                  <c:v>2005.6249999998777</c:v>
                </c:pt>
                <c:pt idx="1496">
                  <c:v>2005.7083333332109</c:v>
                </c:pt>
                <c:pt idx="1497">
                  <c:v>2005.7916666665442</c:v>
                </c:pt>
                <c:pt idx="1498">
                  <c:v>2005.8749999998774</c:v>
                </c:pt>
                <c:pt idx="1499">
                  <c:v>2005.9583333332107</c:v>
                </c:pt>
                <c:pt idx="1500">
                  <c:v>2006.041666666544</c:v>
                </c:pt>
                <c:pt idx="1501">
                  <c:v>2006.1249999998772</c:v>
                </c:pt>
                <c:pt idx="1502">
                  <c:v>2006.2083333332105</c:v>
                </c:pt>
                <c:pt idx="1503">
                  <c:v>2006.2916666665437</c:v>
                </c:pt>
                <c:pt idx="1504">
                  <c:v>2006.374999999877</c:v>
                </c:pt>
                <c:pt idx="1505">
                  <c:v>2006.4583333332102</c:v>
                </c:pt>
                <c:pt idx="1506">
                  <c:v>2006.5416666665435</c:v>
                </c:pt>
                <c:pt idx="1507">
                  <c:v>2006.6249999998768</c:v>
                </c:pt>
                <c:pt idx="1508">
                  <c:v>2006.70833333321</c:v>
                </c:pt>
                <c:pt idx="1509">
                  <c:v>2006.7916666665433</c:v>
                </c:pt>
                <c:pt idx="1510">
                  <c:v>2006.8749999998765</c:v>
                </c:pt>
                <c:pt idx="1511">
                  <c:v>2006.9583333332098</c:v>
                </c:pt>
                <c:pt idx="1512">
                  <c:v>2007.0416666665431</c:v>
                </c:pt>
                <c:pt idx="1513">
                  <c:v>2007.1249999998763</c:v>
                </c:pt>
                <c:pt idx="1514">
                  <c:v>2007.2083333332096</c:v>
                </c:pt>
                <c:pt idx="1515">
                  <c:v>2007.2916666665428</c:v>
                </c:pt>
                <c:pt idx="1516">
                  <c:v>2007.3749999998761</c:v>
                </c:pt>
                <c:pt idx="1517">
                  <c:v>2007.4583333332093</c:v>
                </c:pt>
                <c:pt idx="1518">
                  <c:v>2007.5416666665426</c:v>
                </c:pt>
                <c:pt idx="1519">
                  <c:v>2007.6249999998759</c:v>
                </c:pt>
                <c:pt idx="1520">
                  <c:v>2007.7083333332091</c:v>
                </c:pt>
                <c:pt idx="1521">
                  <c:v>2007.7916666665424</c:v>
                </c:pt>
                <c:pt idx="1522">
                  <c:v>2007.8749999998756</c:v>
                </c:pt>
                <c:pt idx="1523">
                  <c:v>2007.9583333332089</c:v>
                </c:pt>
                <c:pt idx="1524">
                  <c:v>2008.0416666665421</c:v>
                </c:pt>
                <c:pt idx="1525">
                  <c:v>2008.1249999998754</c:v>
                </c:pt>
                <c:pt idx="1526">
                  <c:v>2008.2083333332087</c:v>
                </c:pt>
                <c:pt idx="1527">
                  <c:v>2008.2916666665419</c:v>
                </c:pt>
                <c:pt idx="1528">
                  <c:v>2008.3749999998752</c:v>
                </c:pt>
                <c:pt idx="1529">
                  <c:v>2008.4583333332084</c:v>
                </c:pt>
                <c:pt idx="1530">
                  <c:v>2008.5416666665417</c:v>
                </c:pt>
                <c:pt idx="1531">
                  <c:v>2008.6249999998749</c:v>
                </c:pt>
                <c:pt idx="1532">
                  <c:v>2008.7083333332082</c:v>
                </c:pt>
                <c:pt idx="1533">
                  <c:v>2008.7916666665415</c:v>
                </c:pt>
                <c:pt idx="1534">
                  <c:v>2008.8749999998747</c:v>
                </c:pt>
                <c:pt idx="1535">
                  <c:v>2008.958333333208</c:v>
                </c:pt>
                <c:pt idx="1536">
                  <c:v>2009.0416666665412</c:v>
                </c:pt>
                <c:pt idx="1537">
                  <c:v>2009.1249999998745</c:v>
                </c:pt>
                <c:pt idx="1538">
                  <c:v>2009.2083333332077</c:v>
                </c:pt>
                <c:pt idx="1539">
                  <c:v>2009.291666666541</c:v>
                </c:pt>
                <c:pt idx="1540">
                  <c:v>2009.3749999998743</c:v>
                </c:pt>
                <c:pt idx="1541">
                  <c:v>2009.4583333332075</c:v>
                </c:pt>
                <c:pt idx="1542">
                  <c:v>2009.5416666665408</c:v>
                </c:pt>
                <c:pt idx="1543">
                  <c:v>2009.624999999874</c:v>
                </c:pt>
                <c:pt idx="1544">
                  <c:v>2009.7083333332073</c:v>
                </c:pt>
                <c:pt idx="1545">
                  <c:v>2009.7916666665406</c:v>
                </c:pt>
                <c:pt idx="1546">
                  <c:v>2009.8749999998738</c:v>
                </c:pt>
                <c:pt idx="1547">
                  <c:v>2009.9583333332071</c:v>
                </c:pt>
                <c:pt idx="1548">
                  <c:v>2010.0416666665403</c:v>
                </c:pt>
                <c:pt idx="1549">
                  <c:v>2010.1249999998736</c:v>
                </c:pt>
                <c:pt idx="1550">
                  <c:v>2010.2083333332068</c:v>
                </c:pt>
                <c:pt idx="1551">
                  <c:v>2010.2916666665401</c:v>
                </c:pt>
                <c:pt idx="1552">
                  <c:v>2010.3749999998734</c:v>
                </c:pt>
                <c:pt idx="1553">
                  <c:v>2010.4583333332066</c:v>
                </c:pt>
                <c:pt idx="1554">
                  <c:v>2010.5416666665399</c:v>
                </c:pt>
                <c:pt idx="1555">
                  <c:v>2010.6249999998731</c:v>
                </c:pt>
                <c:pt idx="1556">
                  <c:v>2010.7083333332064</c:v>
                </c:pt>
                <c:pt idx="1557">
                  <c:v>2010.7916666665396</c:v>
                </c:pt>
                <c:pt idx="1558">
                  <c:v>2010.8749999998729</c:v>
                </c:pt>
                <c:pt idx="1559">
                  <c:v>2010.9583333332062</c:v>
                </c:pt>
                <c:pt idx="1560">
                  <c:v>2011.0416666665394</c:v>
                </c:pt>
                <c:pt idx="1561">
                  <c:v>2011.1249999998727</c:v>
                </c:pt>
                <c:pt idx="1562">
                  <c:v>2011.2083333332059</c:v>
                </c:pt>
                <c:pt idx="1563">
                  <c:v>2011.2916666665392</c:v>
                </c:pt>
                <c:pt idx="1564">
                  <c:v>2011.3749999998724</c:v>
                </c:pt>
                <c:pt idx="1565">
                  <c:v>2011.4583333332057</c:v>
                </c:pt>
                <c:pt idx="1566">
                  <c:v>2011.541666666539</c:v>
                </c:pt>
                <c:pt idx="1567">
                  <c:v>2011.6249999998722</c:v>
                </c:pt>
                <c:pt idx="1568">
                  <c:v>2011.7083333332055</c:v>
                </c:pt>
                <c:pt idx="1569">
                  <c:v>2011.7916666665387</c:v>
                </c:pt>
                <c:pt idx="1570">
                  <c:v>2011.874999999872</c:v>
                </c:pt>
                <c:pt idx="1571">
                  <c:v>2011.9583333332052</c:v>
                </c:pt>
                <c:pt idx="1572">
                  <c:v>2012.0416666665385</c:v>
                </c:pt>
                <c:pt idx="1573">
                  <c:v>2012.1249999998718</c:v>
                </c:pt>
                <c:pt idx="1574">
                  <c:v>2012.208333333205</c:v>
                </c:pt>
                <c:pt idx="1575">
                  <c:v>2012.2916666665383</c:v>
                </c:pt>
                <c:pt idx="1576">
                  <c:v>2012.3749999998715</c:v>
                </c:pt>
                <c:pt idx="1577">
                  <c:v>2012.4583333332048</c:v>
                </c:pt>
                <c:pt idx="1578">
                  <c:v>2012.541666666538</c:v>
                </c:pt>
                <c:pt idx="1579">
                  <c:v>2012.6249999998713</c:v>
                </c:pt>
                <c:pt idx="1580">
                  <c:v>2012.7083333332046</c:v>
                </c:pt>
                <c:pt idx="1581">
                  <c:v>2012.7916666665378</c:v>
                </c:pt>
                <c:pt idx="1582">
                  <c:v>2012.8749999998711</c:v>
                </c:pt>
                <c:pt idx="1583">
                  <c:v>2012.9583333332043</c:v>
                </c:pt>
                <c:pt idx="1584">
                  <c:v>2013.0416666665376</c:v>
                </c:pt>
                <c:pt idx="1585">
                  <c:v>2013.1249999998709</c:v>
                </c:pt>
                <c:pt idx="1586">
                  <c:v>2013.2083333332041</c:v>
                </c:pt>
                <c:pt idx="1587">
                  <c:v>2013.2916666665374</c:v>
                </c:pt>
                <c:pt idx="1588">
                  <c:v>2013.3749999998706</c:v>
                </c:pt>
                <c:pt idx="1589">
                  <c:v>2013.4583333332039</c:v>
                </c:pt>
                <c:pt idx="1590">
                  <c:v>2013.5416666665371</c:v>
                </c:pt>
                <c:pt idx="1591">
                  <c:v>2013.6249999998704</c:v>
                </c:pt>
                <c:pt idx="1592">
                  <c:v>2013.7083333332037</c:v>
                </c:pt>
                <c:pt idx="1593">
                  <c:v>2013.7916666665369</c:v>
                </c:pt>
                <c:pt idx="1594">
                  <c:v>2013.8749999998702</c:v>
                </c:pt>
                <c:pt idx="1595">
                  <c:v>2013.9583333332034</c:v>
                </c:pt>
                <c:pt idx="1596">
                  <c:v>2014.0416666665367</c:v>
                </c:pt>
                <c:pt idx="1597">
                  <c:v>2014.1249999998699</c:v>
                </c:pt>
                <c:pt idx="1598">
                  <c:v>2014.2083333332032</c:v>
                </c:pt>
                <c:pt idx="1599">
                  <c:v>2014.2916666665365</c:v>
                </c:pt>
                <c:pt idx="1600">
                  <c:v>2014.3749999998697</c:v>
                </c:pt>
                <c:pt idx="1601">
                  <c:v>2014.458333333203</c:v>
                </c:pt>
                <c:pt idx="1602">
                  <c:v>2014.5416666665362</c:v>
                </c:pt>
                <c:pt idx="1603">
                  <c:v>2014.6249999998695</c:v>
                </c:pt>
                <c:pt idx="1604">
                  <c:v>2014.7083333332027</c:v>
                </c:pt>
                <c:pt idx="1605">
                  <c:v>2014.791666666536</c:v>
                </c:pt>
                <c:pt idx="1606">
                  <c:v>2014.8749999998693</c:v>
                </c:pt>
                <c:pt idx="1607">
                  <c:v>2014.9583333332025</c:v>
                </c:pt>
                <c:pt idx="1608">
                  <c:v>2015.0416666665358</c:v>
                </c:pt>
                <c:pt idx="1609">
                  <c:v>2015.124999999869</c:v>
                </c:pt>
                <c:pt idx="1610">
                  <c:v>2015.2083333332023</c:v>
                </c:pt>
                <c:pt idx="1611">
                  <c:v>2015.2916666665355</c:v>
                </c:pt>
                <c:pt idx="1612">
                  <c:v>2015.3749999998688</c:v>
                </c:pt>
                <c:pt idx="1613">
                  <c:v>2015.4583333332021</c:v>
                </c:pt>
                <c:pt idx="1614">
                  <c:v>2015.5416666665353</c:v>
                </c:pt>
                <c:pt idx="1615">
                  <c:v>2015.6249999998686</c:v>
                </c:pt>
                <c:pt idx="1616">
                  <c:v>2015.7083333332018</c:v>
                </c:pt>
                <c:pt idx="1617">
                  <c:v>2015.7916666665351</c:v>
                </c:pt>
                <c:pt idx="1618">
                  <c:v>2015.8749999998684</c:v>
                </c:pt>
                <c:pt idx="1619">
                  <c:v>2015.9583333332016</c:v>
                </c:pt>
                <c:pt idx="1620">
                  <c:v>2016.0416666665349</c:v>
                </c:pt>
                <c:pt idx="1621">
                  <c:v>2016.1249999998681</c:v>
                </c:pt>
                <c:pt idx="1622">
                  <c:v>2016.2083333332014</c:v>
                </c:pt>
                <c:pt idx="1623">
                  <c:v>2016.2916666665346</c:v>
                </c:pt>
                <c:pt idx="1624">
                  <c:v>2016.3749999998679</c:v>
                </c:pt>
                <c:pt idx="1625">
                  <c:v>2016.4583333332012</c:v>
                </c:pt>
                <c:pt idx="1626">
                  <c:v>2016.5416666665344</c:v>
                </c:pt>
                <c:pt idx="1627">
                  <c:v>2016.6249999998677</c:v>
                </c:pt>
                <c:pt idx="1628">
                  <c:v>2016.7083333332009</c:v>
                </c:pt>
                <c:pt idx="1629">
                  <c:v>2016.7916666665342</c:v>
                </c:pt>
                <c:pt idx="1630">
                  <c:v>2016.8749999998674</c:v>
                </c:pt>
                <c:pt idx="1631">
                  <c:v>2016.9583333332007</c:v>
                </c:pt>
                <c:pt idx="1632">
                  <c:v>2017.041666666534</c:v>
                </c:pt>
                <c:pt idx="1633">
                  <c:v>2017.1249999998672</c:v>
                </c:pt>
                <c:pt idx="1634">
                  <c:v>2017.2083333332005</c:v>
                </c:pt>
                <c:pt idx="1635">
                  <c:v>2017.2916666665337</c:v>
                </c:pt>
                <c:pt idx="1636">
                  <c:v>2017.374999999867</c:v>
                </c:pt>
                <c:pt idx="1637">
                  <c:v>2017.4583333332002</c:v>
                </c:pt>
                <c:pt idx="1638">
                  <c:v>2017.5416666665335</c:v>
                </c:pt>
                <c:pt idx="1639">
                  <c:v>2017.6249999998668</c:v>
                </c:pt>
                <c:pt idx="1640">
                  <c:v>2017.7083333332</c:v>
                </c:pt>
                <c:pt idx="1641">
                  <c:v>2017.7916666665333</c:v>
                </c:pt>
                <c:pt idx="1642">
                  <c:v>2017.8749999998665</c:v>
                </c:pt>
                <c:pt idx="1643">
                  <c:v>2017.9583333331998</c:v>
                </c:pt>
                <c:pt idx="1644">
                  <c:v>2018.041666666533</c:v>
                </c:pt>
                <c:pt idx="1645">
                  <c:v>2018.1249999998663</c:v>
                </c:pt>
                <c:pt idx="1646">
                  <c:v>2018.2083333331996</c:v>
                </c:pt>
                <c:pt idx="1647">
                  <c:v>2018.2916666665328</c:v>
                </c:pt>
                <c:pt idx="1648">
                  <c:v>2018.3749999998661</c:v>
                </c:pt>
                <c:pt idx="1649">
                  <c:v>2018.4583333331993</c:v>
                </c:pt>
                <c:pt idx="1650">
                  <c:v>2018.5416666665326</c:v>
                </c:pt>
                <c:pt idx="1651">
                  <c:v>2018.6249999998658</c:v>
                </c:pt>
                <c:pt idx="1652">
                  <c:v>2018.7083333331991</c:v>
                </c:pt>
                <c:pt idx="1653">
                  <c:v>2018.7916666665324</c:v>
                </c:pt>
                <c:pt idx="1654">
                  <c:v>2018.8749999998656</c:v>
                </c:pt>
                <c:pt idx="1655">
                  <c:v>2018.9583333331989</c:v>
                </c:pt>
                <c:pt idx="1656">
                  <c:v>2019.0416666665321</c:v>
                </c:pt>
                <c:pt idx="1657">
                  <c:v>2019.1249999998654</c:v>
                </c:pt>
                <c:pt idx="1658">
                  <c:v>2019.2083333331987</c:v>
                </c:pt>
                <c:pt idx="1659">
                  <c:v>2019.2916666665319</c:v>
                </c:pt>
                <c:pt idx="1660">
                  <c:v>2019.3749999998652</c:v>
                </c:pt>
                <c:pt idx="1661">
                  <c:v>2019.4583333331984</c:v>
                </c:pt>
                <c:pt idx="1662">
                  <c:v>2019.5416666665317</c:v>
                </c:pt>
                <c:pt idx="1663">
                  <c:v>2019.6249999998649</c:v>
                </c:pt>
                <c:pt idx="1664">
                  <c:v>2019.7083333331982</c:v>
                </c:pt>
                <c:pt idx="1665">
                  <c:v>2019.7916666665315</c:v>
                </c:pt>
                <c:pt idx="1666">
                  <c:v>2019.8749999998647</c:v>
                </c:pt>
                <c:pt idx="1667">
                  <c:v>2019.958333333198</c:v>
                </c:pt>
                <c:pt idx="1668">
                  <c:v>2020.0416666665312</c:v>
                </c:pt>
                <c:pt idx="1669">
                  <c:v>2020.1249999998645</c:v>
                </c:pt>
                <c:pt idx="1670">
                  <c:v>2020.2083333331977</c:v>
                </c:pt>
                <c:pt idx="1671">
                  <c:v>2020.291666666531</c:v>
                </c:pt>
                <c:pt idx="1672">
                  <c:v>2020.3749999998643</c:v>
                </c:pt>
                <c:pt idx="1673">
                  <c:v>2020.4583333331975</c:v>
                </c:pt>
                <c:pt idx="1674">
                  <c:v>2020.5416666665308</c:v>
                </c:pt>
                <c:pt idx="1675">
                  <c:v>2020.624999999864</c:v>
                </c:pt>
                <c:pt idx="1676">
                  <c:v>2020.7083333331973</c:v>
                </c:pt>
                <c:pt idx="1677">
                  <c:v>2020.7916666665305</c:v>
                </c:pt>
                <c:pt idx="1678">
                  <c:v>2020.8749999998638</c:v>
                </c:pt>
                <c:pt idx="1679">
                  <c:v>2020.9583333331971</c:v>
                </c:pt>
                <c:pt idx="1680">
                  <c:v>2021.0416666665303</c:v>
                </c:pt>
                <c:pt idx="1681">
                  <c:v>2021.1249999998636</c:v>
                </c:pt>
                <c:pt idx="1682">
                  <c:v>2021.2083333331968</c:v>
                </c:pt>
                <c:pt idx="1683">
                  <c:v>2021.2916666665301</c:v>
                </c:pt>
                <c:pt idx="1684">
                  <c:v>2021.3749999998633</c:v>
                </c:pt>
                <c:pt idx="1685">
                  <c:v>2021.4583333331966</c:v>
                </c:pt>
                <c:pt idx="1686">
                  <c:v>2021.5416666665299</c:v>
                </c:pt>
                <c:pt idx="1687">
                  <c:v>2021.6249999998631</c:v>
                </c:pt>
                <c:pt idx="1688">
                  <c:v>2021.7083333331964</c:v>
                </c:pt>
                <c:pt idx="1689">
                  <c:v>2021.7916666665296</c:v>
                </c:pt>
                <c:pt idx="1690">
                  <c:v>2021.8749999998629</c:v>
                </c:pt>
                <c:pt idx="1691">
                  <c:v>2021.9583333331962</c:v>
                </c:pt>
                <c:pt idx="1692">
                  <c:v>2022.0416666665294</c:v>
                </c:pt>
                <c:pt idx="1693">
                  <c:v>2022.1249999998627</c:v>
                </c:pt>
                <c:pt idx="1694">
                  <c:v>2022.2083333331959</c:v>
                </c:pt>
                <c:pt idx="1695">
                  <c:v>2022.2916666665292</c:v>
                </c:pt>
                <c:pt idx="1696">
                  <c:v>2022.3749999998624</c:v>
                </c:pt>
                <c:pt idx="1697">
                  <c:v>2022.4583333331957</c:v>
                </c:pt>
                <c:pt idx="1698">
                  <c:v>2022.541666666529</c:v>
                </c:pt>
                <c:pt idx="1699">
                  <c:v>2022.6249999998622</c:v>
                </c:pt>
                <c:pt idx="1700">
                  <c:v>2022.7083333331955</c:v>
                </c:pt>
                <c:pt idx="1701">
                  <c:v>2022.7916666665287</c:v>
                </c:pt>
                <c:pt idx="1702">
                  <c:v>2022.874999999862</c:v>
                </c:pt>
                <c:pt idx="1703">
                  <c:v>2022.9583333331952</c:v>
                </c:pt>
                <c:pt idx="1704">
                  <c:v>2023.0416666665285</c:v>
                </c:pt>
                <c:pt idx="1705">
                  <c:v>2023.1249999998618</c:v>
                </c:pt>
                <c:pt idx="1706">
                  <c:v>2023.208333333195</c:v>
                </c:pt>
                <c:pt idx="1707">
                  <c:v>2023.2916666665283</c:v>
                </c:pt>
                <c:pt idx="1708">
                  <c:v>2023.3749999998615</c:v>
                </c:pt>
                <c:pt idx="1709">
                  <c:v>2023.4583333331948</c:v>
                </c:pt>
                <c:pt idx="1710">
                  <c:v>2023.541666666528</c:v>
                </c:pt>
                <c:pt idx="1711">
                  <c:v>2023.6249999998613</c:v>
                </c:pt>
                <c:pt idx="1712">
                  <c:v>2023.7083333331946</c:v>
                </c:pt>
                <c:pt idx="1713">
                  <c:v>2023.7916666665278</c:v>
                </c:pt>
                <c:pt idx="1714">
                  <c:v>2023.8749999998611</c:v>
                </c:pt>
                <c:pt idx="1715">
                  <c:v>2023.9583333331943</c:v>
                </c:pt>
                <c:pt idx="1716">
                  <c:v>2024.0416666665276</c:v>
                </c:pt>
                <c:pt idx="1717">
                  <c:v>2024.1249999998608</c:v>
                </c:pt>
                <c:pt idx="1718">
                  <c:v>2024.2083333331941</c:v>
                </c:pt>
                <c:pt idx="1719">
                  <c:v>2024.2916666665274</c:v>
                </c:pt>
                <c:pt idx="1720">
                  <c:v>2024.3749999998606</c:v>
                </c:pt>
                <c:pt idx="1721">
                  <c:v>2024.4583333331939</c:v>
                </c:pt>
                <c:pt idx="1722">
                  <c:v>2024.5416666665271</c:v>
                </c:pt>
                <c:pt idx="1723">
                  <c:v>2024.6249999998604</c:v>
                </c:pt>
                <c:pt idx="1724">
                  <c:v>2024.7083333331937</c:v>
                </c:pt>
                <c:pt idx="1725">
                  <c:v>2024.7916666665269</c:v>
                </c:pt>
                <c:pt idx="1726">
                  <c:v>2024.8749999998602</c:v>
                </c:pt>
                <c:pt idx="1727">
                  <c:v>2024.9583333331934</c:v>
                </c:pt>
                <c:pt idx="1728">
                  <c:v>2025.0416666665267</c:v>
                </c:pt>
                <c:pt idx="1729">
                  <c:v>2025.1249999998599</c:v>
                </c:pt>
                <c:pt idx="1730">
                  <c:v>2025.2083333331932</c:v>
                </c:pt>
                <c:pt idx="1731">
                  <c:v>2025.2916666665265</c:v>
                </c:pt>
                <c:pt idx="1732">
                  <c:v>2025.3749999998597</c:v>
                </c:pt>
                <c:pt idx="1733">
                  <c:v>2025.458333333193</c:v>
                </c:pt>
                <c:pt idx="1734">
                  <c:v>2025.5416666665262</c:v>
                </c:pt>
                <c:pt idx="1735">
                  <c:v>2025.6249999998595</c:v>
                </c:pt>
                <c:pt idx="1736">
                  <c:v>2025.7083333331927</c:v>
                </c:pt>
                <c:pt idx="1737">
                  <c:v>2025.791666666526</c:v>
                </c:pt>
                <c:pt idx="1738">
                  <c:v>2025.8749999998593</c:v>
                </c:pt>
                <c:pt idx="1739">
                  <c:v>2025.9583333331925</c:v>
                </c:pt>
                <c:pt idx="1740">
                  <c:v>2026.0416666665258</c:v>
                </c:pt>
                <c:pt idx="1741">
                  <c:v>2026.124999999859</c:v>
                </c:pt>
                <c:pt idx="1742">
                  <c:v>2026.2083333331923</c:v>
                </c:pt>
                <c:pt idx="1743">
                  <c:v>2026.2916666665255</c:v>
                </c:pt>
                <c:pt idx="1744">
                  <c:v>2026.3749999998588</c:v>
                </c:pt>
                <c:pt idx="1745">
                  <c:v>2026.4583333331921</c:v>
                </c:pt>
                <c:pt idx="1746">
                  <c:v>2026.5416666665253</c:v>
                </c:pt>
                <c:pt idx="1747">
                  <c:v>2026.6249999998586</c:v>
                </c:pt>
                <c:pt idx="1748">
                  <c:v>2026.7083333331918</c:v>
                </c:pt>
                <c:pt idx="1749">
                  <c:v>2026.7916666665251</c:v>
                </c:pt>
              </c:numCache>
            </c:numRef>
          </c:xVal>
          <c:yVal>
            <c:numRef>
              <c:f>Data!$M$129:$M$1885</c:f>
              <c:numCache>
                <c:formatCode>0.00</c:formatCode>
                <c:ptCount val="1757"/>
                <c:pt idx="0">
                  <c:v>18.473952301404928</c:v>
                </c:pt>
                <c:pt idx="1">
                  <c:v>18.14725816499023</c:v>
                </c:pt>
                <c:pt idx="2">
                  <c:v>18.270119140204987</c:v>
                </c:pt>
                <c:pt idx="3">
                  <c:v>17.950108278222888</c:v>
                </c:pt>
                <c:pt idx="4">
                  <c:v>18.869718693152592</c:v>
                </c:pt>
                <c:pt idx="5">
                  <c:v>19.028710731115783</c:v>
                </c:pt>
                <c:pt idx="6">
                  <c:v>18.116367187389741</c:v>
                </c:pt>
                <c:pt idx="7">
                  <c:v>17.286243553973449</c:v>
                </c:pt>
                <c:pt idx="8">
                  <c:v>16.724836648772904</c:v>
                </c:pt>
                <c:pt idx="9">
                  <c:v>16.26198941118135</c:v>
                </c:pt>
                <c:pt idx="10">
                  <c:v>16.478642316644862</c:v>
                </c:pt>
                <c:pt idx="11">
                  <c:v>15.958754206105075</c:v>
                </c:pt>
                <c:pt idx="12">
                  <c:v>15.678764160028742</c:v>
                </c:pt>
                <c:pt idx="13">
                  <c:v>15.153861528363034</c:v>
                </c:pt>
                <c:pt idx="14">
                  <c:v>15.091670299486742</c:v>
                </c:pt>
                <c:pt idx="15">
                  <c:v>14.9169971683753</c:v>
                </c:pt>
                <c:pt idx="16">
                  <c:v>14.567103202191758</c:v>
                </c:pt>
                <c:pt idx="17">
                  <c:v>14.327404890131668</c:v>
                </c:pt>
                <c:pt idx="18">
                  <c:v>15.240559761217819</c:v>
                </c:pt>
                <c:pt idx="19">
                  <c:v>15.525429331463029</c:v>
                </c:pt>
                <c:pt idx="20">
                  <c:v>16.081106624462308</c:v>
                </c:pt>
                <c:pt idx="21">
                  <c:v>15.755581030526551</c:v>
                </c:pt>
                <c:pt idx="22">
                  <c:v>15.19267031316534</c:v>
                </c:pt>
                <c:pt idx="23">
                  <c:v>15.382128332081969</c:v>
                </c:pt>
                <c:pt idx="24">
                  <c:v>15.270259119098572</c:v>
                </c:pt>
                <c:pt idx="25">
                  <c:v>14.757590146176222</c:v>
                </c:pt>
                <c:pt idx="26">
                  <c:v>15.051254121401636</c:v>
                </c:pt>
                <c:pt idx="27">
                  <c:v>15.482067222036671</c:v>
                </c:pt>
                <c:pt idx="28">
                  <c:v>15.335497637337063</c:v>
                </c:pt>
                <c:pt idx="29">
                  <c:v>15.903388388583789</c:v>
                </c:pt>
                <c:pt idx="30">
                  <c:v>15.948783127017021</c:v>
                </c:pt>
                <c:pt idx="31">
                  <c:v>15.196810876629845</c:v>
                </c:pt>
                <c:pt idx="32">
                  <c:v>15.494692425793453</c:v>
                </c:pt>
                <c:pt idx="33">
                  <c:v>15.048056270223833</c:v>
                </c:pt>
                <c:pt idx="34">
                  <c:v>15.408218142448863</c:v>
                </c:pt>
                <c:pt idx="35">
                  <c:v>14.896403941887163</c:v>
                </c:pt>
                <c:pt idx="36">
                  <c:v>14.432821721970724</c:v>
                </c:pt>
                <c:pt idx="37">
                  <c:v>14.805960228816707</c:v>
                </c:pt>
                <c:pt idx="38">
                  <c:v>14.736023454014468</c:v>
                </c:pt>
                <c:pt idx="39">
                  <c:v>14.353453682579467</c:v>
                </c:pt>
                <c:pt idx="40">
                  <c:v>13.465050313804905</c:v>
                </c:pt>
                <c:pt idx="41">
                  <c:v>12.906876483666856</c:v>
                </c:pt>
                <c:pt idx="42">
                  <c:v>13.043931585991665</c:v>
                </c:pt>
                <c:pt idx="43">
                  <c:v>13.859813341769319</c:v>
                </c:pt>
                <c:pt idx="44">
                  <c:v>13.569154744335716</c:v>
                </c:pt>
                <c:pt idx="45">
                  <c:v>13.273251319134154</c:v>
                </c:pt>
                <c:pt idx="46">
                  <c:v>13.304437602119727</c:v>
                </c:pt>
                <c:pt idx="47">
                  <c:v>13.432292746944757</c:v>
                </c:pt>
                <c:pt idx="48">
                  <c:v>13.129817425635961</c:v>
                </c:pt>
                <c:pt idx="49">
                  <c:v>13.384817593597964</c:v>
                </c:pt>
                <c:pt idx="50">
                  <c:v>13.73419409345251</c:v>
                </c:pt>
                <c:pt idx="51">
                  <c:v>13.548548541030055</c:v>
                </c:pt>
                <c:pt idx="52">
                  <c:v>13.711371872561935</c:v>
                </c:pt>
                <c:pt idx="53">
                  <c:v>13.978784368698346</c:v>
                </c:pt>
                <c:pt idx="54">
                  <c:v>14.326658777089325</c:v>
                </c:pt>
                <c:pt idx="55">
                  <c:v>15.130410796707153</c:v>
                </c:pt>
                <c:pt idx="56">
                  <c:v>15.116285028724242</c:v>
                </c:pt>
                <c:pt idx="57">
                  <c:v>15.991023962168978</c:v>
                </c:pt>
                <c:pt idx="58">
                  <c:v>16.824034498619017</c:v>
                </c:pt>
                <c:pt idx="59">
                  <c:v>16.304475952278519</c:v>
                </c:pt>
                <c:pt idx="60">
                  <c:v>16.692317470797647</c:v>
                </c:pt>
                <c:pt idx="61">
                  <c:v>17.006648259460992</c:v>
                </c:pt>
                <c:pt idx="62">
                  <c:v>16.84326610157013</c:v>
                </c:pt>
                <c:pt idx="63">
                  <c:v>16.801716131246298</c:v>
                </c:pt>
                <c:pt idx="64">
                  <c:v>16.863195515097821</c:v>
                </c:pt>
                <c:pt idx="65">
                  <c:v>17.831494055376876</c:v>
                </c:pt>
                <c:pt idx="66">
                  <c:v>17.845845041532201</c:v>
                </c:pt>
                <c:pt idx="67">
                  <c:v>17.72391279961926</c:v>
                </c:pt>
                <c:pt idx="68">
                  <c:v>18.147143925800016</c:v>
                </c:pt>
                <c:pt idx="69">
                  <c:v>18.562381342866555</c:v>
                </c:pt>
                <c:pt idx="70">
                  <c:v>18.968312634942826</c:v>
                </c:pt>
                <c:pt idx="71">
                  <c:v>18.194057556886431</c:v>
                </c:pt>
                <c:pt idx="72">
                  <c:v>17.512222096304946</c:v>
                </c:pt>
                <c:pt idx="73">
                  <c:v>17.125366596972306</c:v>
                </c:pt>
                <c:pt idx="74">
                  <c:v>17.473213711513747</c:v>
                </c:pt>
                <c:pt idx="75">
                  <c:v>17.822983639100705</c:v>
                </c:pt>
                <c:pt idx="76">
                  <c:v>18.075445427458238</c:v>
                </c:pt>
                <c:pt idx="77">
                  <c:v>17.707695663272979</c:v>
                </c:pt>
                <c:pt idx="78">
                  <c:v>17.431460535613066</c:v>
                </c:pt>
                <c:pt idx="79">
                  <c:v>16.739849614820695</c:v>
                </c:pt>
                <c:pt idx="80">
                  <c:v>16.676629667380134</c:v>
                </c:pt>
                <c:pt idx="81">
                  <c:v>15.880666812517303</c:v>
                </c:pt>
                <c:pt idx="82">
                  <c:v>15.950712201066768</c:v>
                </c:pt>
                <c:pt idx="83">
                  <c:v>15.455513454469937</c:v>
                </c:pt>
                <c:pt idx="84">
                  <c:v>15.358662514259898</c:v>
                </c:pt>
                <c:pt idx="85">
                  <c:v>15.418178318820527</c:v>
                </c:pt>
                <c:pt idx="86">
                  <c:v>14.808972366946561</c:v>
                </c:pt>
                <c:pt idx="87">
                  <c:v>15.020108681844453</c:v>
                </c:pt>
                <c:pt idx="88">
                  <c:v>15.387916957229125</c:v>
                </c:pt>
                <c:pt idx="89">
                  <c:v>15.077628818434688</c:v>
                </c:pt>
                <c:pt idx="90">
                  <c:v>15.279642515498169</c:v>
                </c:pt>
                <c:pt idx="91">
                  <c:v>15.602911670088801</c:v>
                </c:pt>
                <c:pt idx="92">
                  <c:v>15.987828821761417</c:v>
                </c:pt>
                <c:pt idx="93">
                  <c:v>15.715941874329697</c:v>
                </c:pt>
                <c:pt idx="94">
                  <c:v>15.223749016946275</c:v>
                </c:pt>
                <c:pt idx="95">
                  <c:v>14.946748301089219</c:v>
                </c:pt>
                <c:pt idx="96">
                  <c:v>15.802286071028155</c:v>
                </c:pt>
                <c:pt idx="97">
                  <c:v>16.192720447848984</c:v>
                </c:pt>
                <c:pt idx="98">
                  <c:v>16.065045360769279</c:v>
                </c:pt>
                <c:pt idx="99">
                  <c:v>16.050104533967474</c:v>
                </c:pt>
                <c:pt idx="100">
                  <c:v>16.915421076068373</c:v>
                </c:pt>
                <c:pt idx="101">
                  <c:v>17.219302943947678</c:v>
                </c:pt>
                <c:pt idx="102">
                  <c:v>16.889214491107506</c:v>
                </c:pt>
                <c:pt idx="103">
                  <c:v>17.13185397534572</c:v>
                </c:pt>
                <c:pt idx="104">
                  <c:v>17.350788026348592</c:v>
                </c:pt>
                <c:pt idx="105">
                  <c:v>17.053214402955483</c:v>
                </c:pt>
                <c:pt idx="106">
                  <c:v>16.906021170249364</c:v>
                </c:pt>
                <c:pt idx="107">
                  <c:v>16.610338076603387</c:v>
                </c:pt>
                <c:pt idx="108">
                  <c:v>17.220071982181892</c:v>
                </c:pt>
                <c:pt idx="109">
                  <c:v>17.026814982671404</c:v>
                </c:pt>
                <c:pt idx="110">
                  <c:v>16.901122288589903</c:v>
                </c:pt>
                <c:pt idx="111">
                  <c:v>17.257854542603198</c:v>
                </c:pt>
                <c:pt idx="112">
                  <c:v>17.786430487858613</c:v>
                </c:pt>
                <c:pt idx="113">
                  <c:v>17.684360844450161</c:v>
                </c:pt>
                <c:pt idx="114">
                  <c:v>17.589295440864856</c:v>
                </c:pt>
                <c:pt idx="115">
                  <c:v>16.596791133979099</c:v>
                </c:pt>
                <c:pt idx="116">
                  <c:v>16.169702000615299</c:v>
                </c:pt>
                <c:pt idx="117">
                  <c:v>15.482849163344433</c:v>
                </c:pt>
                <c:pt idx="118">
                  <c:v>14.745043493292799</c:v>
                </c:pt>
                <c:pt idx="119">
                  <c:v>14.442991231338432</c:v>
                </c:pt>
                <c:pt idx="120">
                  <c:v>15.428980086469085</c:v>
                </c:pt>
                <c:pt idx="121">
                  <c:v>15.476522332432531</c:v>
                </c:pt>
                <c:pt idx="122">
                  <c:v>15.05162335765738</c:v>
                </c:pt>
                <c:pt idx="123">
                  <c:v>15.408945125474117</c:v>
                </c:pt>
                <c:pt idx="124">
                  <c:v>15.566495230713249</c:v>
                </c:pt>
                <c:pt idx="125">
                  <c:v>15.658211395638142</c:v>
                </c:pt>
                <c:pt idx="126">
                  <c:v>15.617919238645987</c:v>
                </c:pt>
                <c:pt idx="127">
                  <c:v>16.163998509963033</c:v>
                </c:pt>
                <c:pt idx="128">
                  <c:v>17.711261413256523</c:v>
                </c:pt>
                <c:pt idx="129">
                  <c:v>17.716568589826355</c:v>
                </c:pt>
                <c:pt idx="130">
                  <c:v>17.671739174763996</c:v>
                </c:pt>
                <c:pt idx="131">
                  <c:v>18.206303000209932</c:v>
                </c:pt>
                <c:pt idx="132">
                  <c:v>19.016388404225271</c:v>
                </c:pt>
                <c:pt idx="133">
                  <c:v>19.036425040978433</c:v>
                </c:pt>
                <c:pt idx="134">
                  <c:v>19.73805484932301</c:v>
                </c:pt>
                <c:pt idx="135">
                  <c:v>19.943265241638642</c:v>
                </c:pt>
                <c:pt idx="136">
                  <c:v>19.911465213489802</c:v>
                </c:pt>
                <c:pt idx="137">
                  <c:v>19.76928439713674</c:v>
                </c:pt>
                <c:pt idx="138">
                  <c:v>19.211886434505551</c:v>
                </c:pt>
                <c:pt idx="139">
                  <c:v>19.204303803173818</c:v>
                </c:pt>
                <c:pt idx="140">
                  <c:v>18.694271809588201</c:v>
                </c:pt>
                <c:pt idx="141">
                  <c:v>19.040214915324711</c:v>
                </c:pt>
                <c:pt idx="142">
                  <c:v>18.463312690799995</c:v>
                </c:pt>
                <c:pt idx="143">
                  <c:v>18.013009251275744</c:v>
                </c:pt>
                <c:pt idx="144">
                  <c:v>17.656643708098773</c:v>
                </c:pt>
                <c:pt idx="145">
                  <c:v>17.125193854872453</c:v>
                </c:pt>
                <c:pt idx="146">
                  <c:v>16.899589031582323</c:v>
                </c:pt>
                <c:pt idx="147">
                  <c:v>17.102541578254918</c:v>
                </c:pt>
                <c:pt idx="148">
                  <c:v>15.780987310776252</c:v>
                </c:pt>
                <c:pt idx="149">
                  <c:v>15.41650386359769</c:v>
                </c:pt>
                <c:pt idx="150">
                  <c:v>14.34985418276095</c:v>
                </c:pt>
                <c:pt idx="151">
                  <c:v>14.588056535807814</c:v>
                </c:pt>
                <c:pt idx="152">
                  <c:v>15.012069079138762</c:v>
                </c:pt>
                <c:pt idx="153">
                  <c:v>15.271794153520185</c:v>
                </c:pt>
                <c:pt idx="154">
                  <c:v>15.942411400571675</c:v>
                </c:pt>
                <c:pt idx="155">
                  <c:v>15.612694335464933</c:v>
                </c:pt>
                <c:pt idx="156">
                  <c:v>15.739869351948224</c:v>
                </c:pt>
                <c:pt idx="157">
                  <c:v>16.202736596449931</c:v>
                </c:pt>
                <c:pt idx="158">
                  <c:v>17.187622088121937</c:v>
                </c:pt>
                <c:pt idx="159">
                  <c:v>17.434849078052459</c:v>
                </c:pt>
                <c:pt idx="160">
                  <c:v>16.808751920918013</c:v>
                </c:pt>
                <c:pt idx="161">
                  <c:v>16.60631969529253</c:v>
                </c:pt>
                <c:pt idx="162">
                  <c:v>16.289679714916954</c:v>
                </c:pt>
                <c:pt idx="163">
                  <c:v>16.457777072998368</c:v>
                </c:pt>
                <c:pt idx="164">
                  <c:v>16.522315444877215</c:v>
                </c:pt>
                <c:pt idx="165">
                  <c:v>16.502904205708425</c:v>
                </c:pt>
                <c:pt idx="166">
                  <c:v>16.542784447444554</c:v>
                </c:pt>
                <c:pt idx="167">
                  <c:v>16.67246633376773</c:v>
                </c:pt>
                <c:pt idx="168">
                  <c:v>16.524443935162715</c:v>
                </c:pt>
                <c:pt idx="169">
                  <c:v>16.33123769321141</c:v>
                </c:pt>
                <c:pt idx="170">
                  <c:v>16.364625427174801</c:v>
                </c:pt>
                <c:pt idx="171">
                  <c:v>16.3875438236863</c:v>
                </c:pt>
                <c:pt idx="172">
                  <c:v>17.08036955338239</c:v>
                </c:pt>
                <c:pt idx="173">
                  <c:v>17.207413539783385</c:v>
                </c:pt>
                <c:pt idx="174">
                  <c:v>17.546014648740556</c:v>
                </c:pt>
                <c:pt idx="175">
                  <c:v>18.074072547241794</c:v>
                </c:pt>
                <c:pt idx="176">
                  <c:v>18.200335946605467</c:v>
                </c:pt>
                <c:pt idx="177">
                  <c:v>17.94470662246647</c:v>
                </c:pt>
                <c:pt idx="178">
                  <c:v>17.342998991921689</c:v>
                </c:pt>
                <c:pt idx="179">
                  <c:v>16.548415156667961</c:v>
                </c:pt>
                <c:pt idx="180">
                  <c:v>16.576224828568186</c:v>
                </c:pt>
                <c:pt idx="181">
                  <c:v>17.515403352637271</c:v>
                </c:pt>
                <c:pt idx="182">
                  <c:v>17.23236271229861</c:v>
                </c:pt>
                <c:pt idx="183">
                  <c:v>17.643699378130005</c:v>
                </c:pt>
                <c:pt idx="184">
                  <c:v>17.828266894232833</c:v>
                </c:pt>
                <c:pt idx="185">
                  <c:v>17.777578616430464</c:v>
                </c:pt>
                <c:pt idx="186">
                  <c:v>16.637100103394587</c:v>
                </c:pt>
                <c:pt idx="187">
                  <c:v>15.70337054622688</c:v>
                </c:pt>
                <c:pt idx="188">
                  <c:v>16.544339943032021</c:v>
                </c:pt>
                <c:pt idx="189">
                  <c:v>16.438866804725894</c:v>
                </c:pt>
                <c:pt idx="190">
                  <c:v>17.089425242371121</c:v>
                </c:pt>
                <c:pt idx="191">
                  <c:v>16.501404180590093</c:v>
                </c:pt>
                <c:pt idx="192">
                  <c:v>17.026521282380557</c:v>
                </c:pt>
                <c:pt idx="193">
                  <c:v>16.894025883254098</c:v>
                </c:pt>
                <c:pt idx="194">
                  <c:v>16.958030716721044</c:v>
                </c:pt>
                <c:pt idx="195">
                  <c:v>16.69685743473466</c:v>
                </c:pt>
                <c:pt idx="196">
                  <c:v>17.047755129229387</c:v>
                </c:pt>
                <c:pt idx="197">
                  <c:v>17.850497280690611</c:v>
                </c:pt>
                <c:pt idx="198">
                  <c:v>18.651975755820288</c:v>
                </c:pt>
                <c:pt idx="199">
                  <c:v>19.006396010519438</c:v>
                </c:pt>
                <c:pt idx="200">
                  <c:v>19.372370293397793</c:v>
                </c:pt>
                <c:pt idx="201">
                  <c:v>19.028031223902424</c:v>
                </c:pt>
                <c:pt idx="202">
                  <c:v>18.358448098050218</c:v>
                </c:pt>
                <c:pt idx="203">
                  <c:v>18.748757662525499</c:v>
                </c:pt>
                <c:pt idx="204">
                  <c:v>19.24900002181375</c:v>
                </c:pt>
                <c:pt idx="205">
                  <c:v>18.918131888002137</c:v>
                </c:pt>
                <c:pt idx="206">
                  <c:v>18.042174923468679</c:v>
                </c:pt>
                <c:pt idx="207">
                  <c:v>17.705089426411774</c:v>
                </c:pt>
                <c:pt idx="208">
                  <c:v>17.595635274512812</c:v>
                </c:pt>
                <c:pt idx="209">
                  <c:v>19.544817480547987</c:v>
                </c:pt>
                <c:pt idx="210">
                  <c:v>19.858943014167302</c:v>
                </c:pt>
                <c:pt idx="211">
                  <c:v>20.544915179153275</c:v>
                </c:pt>
                <c:pt idx="212">
                  <c:v>20.442732862691294</c:v>
                </c:pt>
                <c:pt idx="213">
                  <c:v>19.947199825773655</c:v>
                </c:pt>
                <c:pt idx="214">
                  <c:v>20.527416324811288</c:v>
                </c:pt>
                <c:pt idx="215">
                  <c:v>21.403631985448175</c:v>
                </c:pt>
                <c:pt idx="216">
                  <c:v>22.932807416487179</c:v>
                </c:pt>
                <c:pt idx="217">
                  <c:v>23.048117549980198</c:v>
                </c:pt>
                <c:pt idx="218">
                  <c:v>23.279682245508724</c:v>
                </c:pt>
                <c:pt idx="219">
                  <c:v>23.152421525686488</c:v>
                </c:pt>
                <c:pt idx="220">
                  <c:v>22.091269360834183</c:v>
                </c:pt>
                <c:pt idx="221">
                  <c:v>21.212091925046828</c:v>
                </c:pt>
                <c:pt idx="222">
                  <c:v>21.561425634523118</c:v>
                </c:pt>
                <c:pt idx="223">
                  <c:v>21.726237373055458</c:v>
                </c:pt>
                <c:pt idx="224">
                  <c:v>20.591140514113771</c:v>
                </c:pt>
                <c:pt idx="225">
                  <c:v>20.153713460686603</c:v>
                </c:pt>
                <c:pt idx="226">
                  <c:v>20.196457520802287</c:v>
                </c:pt>
                <c:pt idx="227">
                  <c:v>18.512649643600195</c:v>
                </c:pt>
                <c:pt idx="228">
                  <c:v>18.674275362444778</c:v>
                </c:pt>
                <c:pt idx="229">
                  <c:v>18.703797417251426</c:v>
                </c:pt>
                <c:pt idx="230">
                  <c:v>18.775793421238365</c:v>
                </c:pt>
                <c:pt idx="231">
                  <c:v>18.936402033322725</c:v>
                </c:pt>
                <c:pt idx="232">
                  <c:v>18.403197016950411</c:v>
                </c:pt>
                <c:pt idx="233">
                  <c:v>17.992711584303976</c:v>
                </c:pt>
                <c:pt idx="234">
                  <c:v>17.689545468952797</c:v>
                </c:pt>
                <c:pt idx="235">
                  <c:v>18.06961466678419</c:v>
                </c:pt>
                <c:pt idx="236">
                  <c:v>17.341874151224712</c:v>
                </c:pt>
                <c:pt idx="237">
                  <c:v>18.102398784556051</c:v>
                </c:pt>
                <c:pt idx="238">
                  <c:v>19.419584603760761</c:v>
                </c:pt>
                <c:pt idx="239">
                  <c:v>20.74405116087085</c:v>
                </c:pt>
                <c:pt idx="240">
                  <c:v>20.97858183453619</c:v>
                </c:pt>
                <c:pt idx="241">
                  <c:v>21.67914984820619</c:v>
                </c:pt>
                <c:pt idx="242">
                  <c:v>22.347583950683848</c:v>
                </c:pt>
                <c:pt idx="243">
                  <c:v>24.409716994827207</c:v>
                </c:pt>
                <c:pt idx="244">
                  <c:v>23.064012684863556</c:v>
                </c:pt>
                <c:pt idx="245">
                  <c:v>25.23846620596035</c:v>
                </c:pt>
                <c:pt idx="246">
                  <c:v>23.144848553708105</c:v>
                </c:pt>
                <c:pt idx="247">
                  <c:v>23.077177713844382</c:v>
                </c:pt>
                <c:pt idx="248">
                  <c:v>22.590468316860239</c:v>
                </c:pt>
                <c:pt idx="249">
                  <c:v>22.252901618408927</c:v>
                </c:pt>
                <c:pt idx="250">
                  <c:v>22.375074777652799</c:v>
                </c:pt>
                <c:pt idx="251">
                  <c:v>21.680215141029681</c:v>
                </c:pt>
                <c:pt idx="252">
                  <c:v>22.340290796033575</c:v>
                </c:pt>
                <c:pt idx="253">
                  <c:v>22.459957452460404</c:v>
                </c:pt>
                <c:pt idx="254">
                  <c:v>22.410652288217346</c:v>
                </c:pt>
                <c:pt idx="255">
                  <c:v>22.823108698497855</c:v>
                </c:pt>
                <c:pt idx="256">
                  <c:v>22.427954493329811</c:v>
                </c:pt>
                <c:pt idx="257">
                  <c:v>21.963742295514628</c:v>
                </c:pt>
                <c:pt idx="258">
                  <c:v>22.38568658940137</c:v>
                </c:pt>
                <c:pt idx="259">
                  <c:v>23.168671834092869</c:v>
                </c:pt>
                <c:pt idx="260">
                  <c:v>22.856566381954504</c:v>
                </c:pt>
                <c:pt idx="261">
                  <c:v>20.604425401859814</c:v>
                </c:pt>
                <c:pt idx="262">
                  <c:v>20.408541255072187</c:v>
                </c:pt>
                <c:pt idx="263">
                  <c:v>19.633232126823849</c:v>
                </c:pt>
                <c:pt idx="264">
                  <c:v>20.318132053828503</c:v>
                </c:pt>
                <c:pt idx="265">
                  <c:v>20.107051517552815</c:v>
                </c:pt>
                <c:pt idx="266">
                  <c:v>19.884560384872845</c:v>
                </c:pt>
                <c:pt idx="267">
                  <c:v>18.980022601826274</c:v>
                </c:pt>
                <c:pt idx="268">
                  <c:v>18.95485872303988</c:v>
                </c:pt>
                <c:pt idx="269">
                  <c:v>17.818551722968522</c:v>
                </c:pt>
                <c:pt idx="270">
                  <c:v>16.918178414766665</c:v>
                </c:pt>
                <c:pt idx="271">
                  <c:v>16.299118790903503</c:v>
                </c:pt>
                <c:pt idx="272">
                  <c:v>15.654359115196923</c:v>
                </c:pt>
                <c:pt idx="273">
                  <c:v>15.252943825778845</c:v>
                </c:pt>
                <c:pt idx="274">
                  <c:v>15.407877534297903</c:v>
                </c:pt>
                <c:pt idx="275">
                  <c:v>16.042894140050148</c:v>
                </c:pt>
                <c:pt idx="276">
                  <c:v>15.861833914033648</c:v>
                </c:pt>
                <c:pt idx="277">
                  <c:v>15.021498380331444</c:v>
                </c:pt>
                <c:pt idx="278">
                  <c:v>15.081930176258869</c:v>
                </c:pt>
                <c:pt idx="279">
                  <c:v>15.565490611691489</c:v>
                </c:pt>
                <c:pt idx="280">
                  <c:v>15.525820896254645</c:v>
                </c:pt>
                <c:pt idx="281">
                  <c:v>15.474433638652661</c:v>
                </c:pt>
                <c:pt idx="282">
                  <c:v>16.036401629624116</c:v>
                </c:pt>
                <c:pt idx="283">
                  <c:v>16.304651978851037</c:v>
                </c:pt>
                <c:pt idx="284">
                  <c:v>16.742600049163691</c:v>
                </c:pt>
                <c:pt idx="285">
                  <c:v>17.633197370821406</c:v>
                </c:pt>
                <c:pt idx="286">
                  <c:v>18.076200223770069</c:v>
                </c:pt>
                <c:pt idx="287">
                  <c:v>18.159679118703203</c:v>
                </c:pt>
                <c:pt idx="288">
                  <c:v>18.459852032455849</c:v>
                </c:pt>
                <c:pt idx="289">
                  <c:v>19.168996375829831</c:v>
                </c:pt>
                <c:pt idx="290">
                  <c:v>19.831506074218417</c:v>
                </c:pt>
                <c:pt idx="291">
                  <c:v>19.482927524711286</c:v>
                </c:pt>
                <c:pt idx="292">
                  <c:v>18.629487509845124</c:v>
                </c:pt>
                <c:pt idx="293">
                  <c:v>18.735862386183531</c:v>
                </c:pt>
                <c:pt idx="294">
                  <c:v>19.205883309548042</c:v>
                </c:pt>
                <c:pt idx="295">
                  <c:v>19.573308430803714</c:v>
                </c:pt>
                <c:pt idx="296">
                  <c:v>19.743492419697777</c:v>
                </c:pt>
                <c:pt idx="297">
                  <c:v>19.897394814329523</c:v>
                </c:pt>
                <c:pt idx="298">
                  <c:v>19.443525693264977</c:v>
                </c:pt>
                <c:pt idx="299">
                  <c:v>19.577960809096112</c:v>
                </c:pt>
                <c:pt idx="300">
                  <c:v>20.13240226080789</c:v>
                </c:pt>
                <c:pt idx="301">
                  <c:v>19.866752563675885</c:v>
                </c:pt>
                <c:pt idx="302">
                  <c:v>19.259453020854107</c:v>
                </c:pt>
                <c:pt idx="303">
                  <c:v>18.876204996115877</c:v>
                </c:pt>
                <c:pt idx="304">
                  <c:v>18.054044460926384</c:v>
                </c:pt>
                <c:pt idx="305">
                  <c:v>18.172666376497496</c:v>
                </c:pt>
                <c:pt idx="306">
                  <c:v>18.195200143513741</c:v>
                </c:pt>
                <c:pt idx="307">
                  <c:v>18.967251477549297</c:v>
                </c:pt>
                <c:pt idx="308">
                  <c:v>19.200993682001354</c:v>
                </c:pt>
                <c:pt idx="309">
                  <c:v>18.095380908869096</c:v>
                </c:pt>
                <c:pt idx="310">
                  <c:v>18.141851654007958</c:v>
                </c:pt>
                <c:pt idx="311">
                  <c:v>17.660003667768652</c:v>
                </c:pt>
                <c:pt idx="312">
                  <c:v>17.218913853705978</c:v>
                </c:pt>
                <c:pt idx="313">
                  <c:v>16.217071288766149</c:v>
                </c:pt>
                <c:pt idx="314">
                  <c:v>14.68754525597865</c:v>
                </c:pt>
                <c:pt idx="315">
                  <c:v>14.669709905602739</c:v>
                </c:pt>
                <c:pt idx="316">
                  <c:v>13.790107153424243</c:v>
                </c:pt>
                <c:pt idx="317">
                  <c:v>13.144269952673204</c:v>
                </c:pt>
                <c:pt idx="318">
                  <c:v>13.585007357961839</c:v>
                </c:pt>
                <c:pt idx="319">
                  <c:v>12.513471604446611</c:v>
                </c:pt>
                <c:pt idx="320">
                  <c:v>12.328569657736628</c:v>
                </c:pt>
                <c:pt idx="321">
                  <c:v>10.831840153050607</c:v>
                </c:pt>
                <c:pt idx="322">
                  <c:v>10.591177559189788</c:v>
                </c:pt>
                <c:pt idx="323">
                  <c:v>11.333306235811175</c:v>
                </c:pt>
                <c:pt idx="324">
                  <c:v>11.902968628266981</c:v>
                </c:pt>
                <c:pt idx="325">
                  <c:v>11.554846295144793</c:v>
                </c:pt>
                <c:pt idx="326">
                  <c:v>11.984662664464299</c:v>
                </c:pt>
                <c:pt idx="327">
                  <c:v>12.448889158370367</c:v>
                </c:pt>
                <c:pt idx="328">
                  <c:v>13.078451355438338</c:v>
                </c:pt>
                <c:pt idx="329">
                  <c:v>13.051684129229994</c:v>
                </c:pt>
                <c:pt idx="330">
                  <c:v>13.345487104834397</c:v>
                </c:pt>
                <c:pt idx="331">
                  <c:v>13.884232895208614</c:v>
                </c:pt>
                <c:pt idx="332">
                  <c:v>13.701442268825112</c:v>
                </c:pt>
                <c:pt idx="333">
                  <c:v>13.690810359178707</c:v>
                </c:pt>
                <c:pt idx="334">
                  <c:v>14.435014091256264</c:v>
                </c:pt>
                <c:pt idx="335">
                  <c:v>14.582482908962438</c:v>
                </c:pt>
                <c:pt idx="336">
                  <c:v>14.764418456441357</c:v>
                </c:pt>
                <c:pt idx="337">
                  <c:v>14.167157516701366</c:v>
                </c:pt>
                <c:pt idx="338">
                  <c:v>14.336058380586223</c:v>
                </c:pt>
                <c:pt idx="339">
                  <c:v>14.645198603086124</c:v>
                </c:pt>
                <c:pt idx="340">
                  <c:v>14.953509786582785</c:v>
                </c:pt>
                <c:pt idx="341">
                  <c:v>15.040444676081</c:v>
                </c:pt>
                <c:pt idx="342">
                  <c:v>15.231503240497684</c:v>
                </c:pt>
                <c:pt idx="343">
                  <c:v>15.417580706254759</c:v>
                </c:pt>
                <c:pt idx="344">
                  <c:v>15.254446436821178</c:v>
                </c:pt>
                <c:pt idx="345">
                  <c:v>14.988845296121767</c:v>
                </c:pt>
                <c:pt idx="346">
                  <c:v>14.745631176824586</c:v>
                </c:pt>
                <c:pt idx="347">
                  <c:v>14.750638489265036</c:v>
                </c:pt>
                <c:pt idx="348">
                  <c:v>14.547885040564148</c:v>
                </c:pt>
                <c:pt idx="349">
                  <c:v>14.002037903032702</c:v>
                </c:pt>
                <c:pt idx="350">
                  <c:v>14.050006965077824</c:v>
                </c:pt>
                <c:pt idx="351">
                  <c:v>13.559883620820081</c:v>
                </c:pt>
                <c:pt idx="352">
                  <c:v>13.568792287251453</c:v>
                </c:pt>
                <c:pt idx="353">
                  <c:v>13.019657302315936</c:v>
                </c:pt>
                <c:pt idx="354">
                  <c:v>12.342581259985218</c:v>
                </c:pt>
                <c:pt idx="355">
                  <c:v>12.745055150886255</c:v>
                </c:pt>
                <c:pt idx="356">
                  <c:v>12.937161101070847</c:v>
                </c:pt>
                <c:pt idx="357">
                  <c:v>13.918866656445815</c:v>
                </c:pt>
                <c:pt idx="358">
                  <c:v>14.164523175780356</c:v>
                </c:pt>
                <c:pt idx="359">
                  <c:v>13.741478417781552</c:v>
                </c:pt>
                <c:pt idx="360">
                  <c:v>14.049215181401207</c:v>
                </c:pt>
                <c:pt idx="361">
                  <c:v>14.721488469928307</c:v>
                </c:pt>
                <c:pt idx="362">
                  <c:v>14.370623221979534</c:v>
                </c:pt>
                <c:pt idx="363">
                  <c:v>14.752935420329358</c:v>
                </c:pt>
                <c:pt idx="364">
                  <c:v>15.047660591685045</c:v>
                </c:pt>
                <c:pt idx="365">
                  <c:v>15.328355684719282</c:v>
                </c:pt>
                <c:pt idx="366">
                  <c:v>15.083110578700264</c:v>
                </c:pt>
                <c:pt idx="367">
                  <c:v>13.899790665654443</c:v>
                </c:pt>
                <c:pt idx="368">
                  <c:v>12.997953983252437</c:v>
                </c:pt>
                <c:pt idx="369">
                  <c:v>13.066472850619192</c:v>
                </c:pt>
                <c:pt idx="370">
                  <c:v>13.727997586413094</c:v>
                </c:pt>
                <c:pt idx="371">
                  <c:v>13.929258419578238</c:v>
                </c:pt>
                <c:pt idx="372">
                  <c:v>13.794952631845828</c:v>
                </c:pt>
                <c:pt idx="373">
                  <c:v>13.5316343696866</c:v>
                </c:pt>
                <c:pt idx="374">
                  <c:v>13.639769173944172</c:v>
                </c:pt>
                <c:pt idx="375">
                  <c:v>13.654392690553241</c:v>
                </c:pt>
                <c:pt idx="376">
                  <c:v>13.645500685612376</c:v>
                </c:pt>
                <c:pt idx="377">
                  <c:v>13.785417404502537</c:v>
                </c:pt>
                <c:pt idx="378">
                  <c:v>13.802876645015793</c:v>
                </c:pt>
                <c:pt idx="379">
                  <c:v>13.984761763426285</c:v>
                </c:pt>
                <c:pt idx="380">
                  <c:v>13.926285001315881</c:v>
                </c:pt>
                <c:pt idx="381">
                  <c:v>13.905092701178475</c:v>
                </c:pt>
                <c:pt idx="382">
                  <c:v>13.749541018606541</c:v>
                </c:pt>
                <c:pt idx="383">
                  <c:v>13.388999452579641</c:v>
                </c:pt>
                <c:pt idx="384">
                  <c:v>13.148088791761571</c:v>
                </c:pt>
                <c:pt idx="385">
                  <c:v>12.682960516236763</c:v>
                </c:pt>
                <c:pt idx="386">
                  <c:v>12.443453515183666</c:v>
                </c:pt>
                <c:pt idx="387">
                  <c:v>12.433067081795171</c:v>
                </c:pt>
                <c:pt idx="388">
                  <c:v>12.221401061154131</c:v>
                </c:pt>
                <c:pt idx="389">
                  <c:v>11.491962852761233</c:v>
                </c:pt>
                <c:pt idx="390">
                  <c:v>11.534022795459864</c:v>
                </c:pt>
                <c:pt idx="391">
                  <c:v>11.846840543564635</c:v>
                </c:pt>
                <c:pt idx="392">
                  <c:v>11.843316826625976</c:v>
                </c:pt>
                <c:pt idx="393">
                  <c:v>11.471490240312297</c:v>
                </c:pt>
                <c:pt idx="394">
                  <c:v>11.072537845038013</c:v>
                </c:pt>
                <c:pt idx="395">
                  <c:v>11.1740408700368</c:v>
                </c:pt>
                <c:pt idx="396">
                  <c:v>11.636092105046139</c:v>
                </c:pt>
                <c:pt idx="397">
                  <c:v>11.910233879798243</c:v>
                </c:pt>
                <c:pt idx="398">
                  <c:v>11.685526018836834</c:v>
                </c:pt>
                <c:pt idx="399">
                  <c:v>11.522662536200238</c:v>
                </c:pt>
                <c:pt idx="400">
                  <c:v>11.479008694164484</c:v>
                </c:pt>
                <c:pt idx="401">
                  <c:v>11.428715168831891</c:v>
                </c:pt>
                <c:pt idx="402">
                  <c:v>10.694345183040141</c:v>
                </c:pt>
                <c:pt idx="403">
                  <c:v>10.492046265076441</c:v>
                </c:pt>
                <c:pt idx="404">
                  <c:v>10.500497301802136</c:v>
                </c:pt>
                <c:pt idx="405">
                  <c:v>10.61275946612623</c:v>
                </c:pt>
                <c:pt idx="406">
                  <c:v>10.516917642992128</c:v>
                </c:pt>
                <c:pt idx="407">
                  <c:v>10.17221799199787</c:v>
                </c:pt>
                <c:pt idx="408">
                  <c:v>10.359834197757275</c:v>
                </c:pt>
                <c:pt idx="409">
                  <c:v>10.329786209660698</c:v>
                </c:pt>
                <c:pt idx="410">
                  <c:v>10.707013188682819</c:v>
                </c:pt>
                <c:pt idx="411">
                  <c:v>11.401123789000192</c:v>
                </c:pt>
                <c:pt idx="412">
                  <c:v>11.02692987647132</c:v>
                </c:pt>
                <c:pt idx="413">
                  <c:v>11.154262189096345</c:v>
                </c:pt>
                <c:pt idx="414">
                  <c:v>11.113629393949605</c:v>
                </c:pt>
                <c:pt idx="415">
                  <c:v>11.584831641604602</c:v>
                </c:pt>
                <c:pt idx="416">
                  <c:v>12.011570757825893</c:v>
                </c:pt>
                <c:pt idx="417">
                  <c:v>12.54907613322016</c:v>
                </c:pt>
                <c:pt idx="418">
                  <c:v>12.857714453559318</c:v>
                </c:pt>
                <c:pt idx="419">
                  <c:v>12.878444602185995</c:v>
                </c:pt>
                <c:pt idx="420">
                  <c:v>12.543563692516178</c:v>
                </c:pt>
                <c:pt idx="421">
                  <c:v>12.354652326458798</c:v>
                </c:pt>
                <c:pt idx="422">
                  <c:v>12.17705279574848</c:v>
                </c:pt>
                <c:pt idx="423">
                  <c:v>11.906481776593186</c:v>
                </c:pt>
                <c:pt idx="424">
                  <c:v>12.026256671905163</c:v>
                </c:pt>
                <c:pt idx="425">
                  <c:v>11.995961222946582</c:v>
                </c:pt>
                <c:pt idx="426">
                  <c:v>11.791165275254549</c:v>
                </c:pt>
                <c:pt idx="427">
                  <c:v>11.732082638874163</c:v>
                </c:pt>
                <c:pt idx="428">
                  <c:v>11.94455241750447</c:v>
                </c:pt>
                <c:pt idx="429">
                  <c:v>12.045741763370795</c:v>
                </c:pt>
                <c:pt idx="430">
                  <c:v>12.053230403230497</c:v>
                </c:pt>
                <c:pt idx="431">
                  <c:v>11.41355918884949</c:v>
                </c:pt>
                <c:pt idx="432">
                  <c:v>10.992361427383425</c:v>
                </c:pt>
                <c:pt idx="433">
                  <c:v>10.063187738735722</c:v>
                </c:pt>
                <c:pt idx="434">
                  <c:v>10.327157080107874</c:v>
                </c:pt>
                <c:pt idx="435">
                  <c:v>9.6445311972812302</c:v>
                </c:pt>
                <c:pt idx="436">
                  <c:v>9.1389888133735759</c:v>
                </c:pt>
                <c:pt idx="437">
                  <c:v>9.1482202595395794</c:v>
                </c:pt>
                <c:pt idx="438">
                  <c:v>9.0034723772287997</c:v>
                </c:pt>
                <c:pt idx="439">
                  <c:v>8.5726804667537753</c:v>
                </c:pt>
                <c:pt idx="440">
                  <c:v>7.9508232642170604</c:v>
                </c:pt>
                <c:pt idx="441">
                  <c:v>7.3871337111081425</c:v>
                </c:pt>
                <c:pt idx="442">
                  <c:v>6.7530136047743046</c:v>
                </c:pt>
                <c:pt idx="443">
                  <c:v>6.4125938981198187</c:v>
                </c:pt>
                <c:pt idx="444">
                  <c:v>6.6406460286553504</c:v>
                </c:pt>
                <c:pt idx="445">
                  <c:v>6.7843435516302808</c:v>
                </c:pt>
                <c:pt idx="446">
                  <c:v>6.6863557604558945</c:v>
                </c:pt>
                <c:pt idx="447">
                  <c:v>6.5207277305471605</c:v>
                </c:pt>
                <c:pt idx="448">
                  <c:v>6.5823632316210823</c:v>
                </c:pt>
                <c:pt idx="449">
                  <c:v>6.4962913186410551</c:v>
                </c:pt>
                <c:pt idx="450">
                  <c:v>6.3713240938489886</c:v>
                </c:pt>
                <c:pt idx="451">
                  <c:v>6.3030737609145913</c:v>
                </c:pt>
                <c:pt idx="452">
                  <c:v>6.1491705624316788</c:v>
                </c:pt>
                <c:pt idx="453">
                  <c:v>6.2905153211913216</c:v>
                </c:pt>
                <c:pt idx="454">
                  <c:v>6.3333274953541565</c:v>
                </c:pt>
                <c:pt idx="455">
                  <c:v>6.1345804112834319</c:v>
                </c:pt>
                <c:pt idx="456">
                  <c:v>6.0984676399501048</c:v>
                </c:pt>
                <c:pt idx="457">
                  <c:v>6.2396927713649806</c:v>
                </c:pt>
                <c:pt idx="458">
                  <c:v>6.3560740048691429</c:v>
                </c:pt>
                <c:pt idx="459">
                  <c:v>6.4561395558192753</c:v>
                </c:pt>
                <c:pt idx="460">
                  <c:v>6.8290022614820343</c:v>
                </c:pt>
                <c:pt idx="461">
                  <c:v>7.0216152147841315</c:v>
                </c:pt>
                <c:pt idx="462">
                  <c:v>7.052837165446312</c:v>
                </c:pt>
                <c:pt idx="463">
                  <c:v>6.4791311017052795</c:v>
                </c:pt>
                <c:pt idx="464">
                  <c:v>6.5584816720612649</c:v>
                </c:pt>
                <c:pt idx="465">
                  <c:v>6.7947041999493045</c:v>
                </c:pt>
                <c:pt idx="466">
                  <c:v>6.4670225741331349</c:v>
                </c:pt>
                <c:pt idx="467">
                  <c:v>6.1607170337991795</c:v>
                </c:pt>
                <c:pt idx="468">
                  <c:v>5.989667771139441</c:v>
                </c:pt>
                <c:pt idx="469">
                  <c:v>5.4553476499077744</c:v>
                </c:pt>
                <c:pt idx="470">
                  <c:v>5.7988227275571615</c:v>
                </c:pt>
                <c:pt idx="471">
                  <c:v>5.5998587255061878</c:v>
                </c:pt>
                <c:pt idx="472">
                  <c:v>5.1889504620474982</c:v>
                </c:pt>
                <c:pt idx="473">
                  <c:v>5.0436396804516237</c:v>
                </c:pt>
                <c:pt idx="474">
                  <c:v>5.0805929195407993</c:v>
                </c:pt>
                <c:pt idx="475">
                  <c:v>5.0207010779228609</c:v>
                </c:pt>
                <c:pt idx="476">
                  <c:v>5.2971627701080619</c:v>
                </c:pt>
                <c:pt idx="477">
                  <c:v>5.3511773934241598</c:v>
                </c:pt>
                <c:pt idx="478">
                  <c:v>5.1264079309479289</c:v>
                </c:pt>
                <c:pt idx="479">
                  <c:v>4.7842410450832515</c:v>
                </c:pt>
                <c:pt idx="480">
                  <c:v>5.1221841468873777</c:v>
                </c:pt>
                <c:pt idx="481">
                  <c:v>5.2748571912050499</c:v>
                </c:pt>
                <c:pt idx="482">
                  <c:v>5.1923481586841804</c:v>
                </c:pt>
                <c:pt idx="483">
                  <c:v>5.2970859227396785</c:v>
                </c:pt>
                <c:pt idx="484">
                  <c:v>5.6094692253307805</c:v>
                </c:pt>
                <c:pt idx="485">
                  <c:v>5.2161109609893241</c:v>
                </c:pt>
                <c:pt idx="486">
                  <c:v>5.1977793619054733</c:v>
                </c:pt>
                <c:pt idx="487">
                  <c:v>5.1612948232157336</c:v>
                </c:pt>
                <c:pt idx="488">
                  <c:v>5.3775244254582617</c:v>
                </c:pt>
                <c:pt idx="489">
                  <c:v>5.4792576780533517</c:v>
                </c:pt>
                <c:pt idx="490">
                  <c:v>5.8381969932008948</c:v>
                </c:pt>
                <c:pt idx="491">
                  <c:v>6.1141588494172732</c:v>
                </c:pt>
                <c:pt idx="492">
                  <c:v>6.28708729034713</c:v>
                </c:pt>
                <c:pt idx="493">
                  <c:v>6.4613058726969843</c:v>
                </c:pt>
                <c:pt idx="494">
                  <c:v>6.8213872490360439</c:v>
                </c:pt>
                <c:pt idx="495">
                  <c:v>7.2732533902098639</c:v>
                </c:pt>
                <c:pt idx="496">
                  <c:v>7.5934672589193815</c:v>
                </c:pt>
                <c:pt idx="497">
                  <c:v>7.5579873517551297</c:v>
                </c:pt>
                <c:pt idx="498">
                  <c:v>7.6020950457740364</c:v>
                </c:pt>
                <c:pt idx="499">
                  <c:v>8.0200306898957798</c:v>
                </c:pt>
                <c:pt idx="500">
                  <c:v>8.2650830022843049</c:v>
                </c:pt>
                <c:pt idx="501">
                  <c:v>8.4321519987619009</c:v>
                </c:pt>
                <c:pt idx="502">
                  <c:v>7.9982537722698392</c:v>
                </c:pt>
                <c:pt idx="503">
                  <c:v>7.9646798649400026</c:v>
                </c:pt>
                <c:pt idx="504">
                  <c:v>8.1542004830691557</c:v>
                </c:pt>
                <c:pt idx="505">
                  <c:v>8.5333605790659686</c:v>
                </c:pt>
                <c:pt idx="506">
                  <c:v>8.7007375009785353</c:v>
                </c:pt>
                <c:pt idx="507">
                  <c:v>8.3728096684638178</c:v>
                </c:pt>
                <c:pt idx="508">
                  <c:v>8.000497867598213</c:v>
                </c:pt>
                <c:pt idx="509">
                  <c:v>7.6718252826730806</c:v>
                </c:pt>
                <c:pt idx="510">
                  <c:v>7.3459851194906509</c:v>
                </c:pt>
                <c:pt idx="511">
                  <c:v>7.4417831742173712</c:v>
                </c:pt>
                <c:pt idx="512">
                  <c:v>7.4581838671897955</c:v>
                </c:pt>
                <c:pt idx="513">
                  <c:v>7.3174003956214806</c:v>
                </c:pt>
                <c:pt idx="514">
                  <c:v>7.5463279119162339</c:v>
                </c:pt>
                <c:pt idx="515">
                  <c:v>7.8097391449387432</c:v>
                </c:pt>
                <c:pt idx="516">
                  <c:v>8.0722494460373788</c:v>
                </c:pt>
                <c:pt idx="517">
                  <c:v>8.162066220850356</c:v>
                </c:pt>
                <c:pt idx="518">
                  <c:v>8.0580770441160912</c:v>
                </c:pt>
                <c:pt idx="519">
                  <c:v>7.9236203483279795</c:v>
                </c:pt>
                <c:pt idx="520">
                  <c:v>7.8996983306652906</c:v>
                </c:pt>
                <c:pt idx="521">
                  <c:v>8.0516769463966433</c:v>
                </c:pt>
                <c:pt idx="522">
                  <c:v>8.3777121399718304</c:v>
                </c:pt>
                <c:pt idx="523">
                  <c:v>8.7174183085483286</c:v>
                </c:pt>
                <c:pt idx="524">
                  <c:v>8.5816703752090522</c:v>
                </c:pt>
                <c:pt idx="525">
                  <c:v>8.419491035872424</c:v>
                </c:pt>
                <c:pt idx="526">
                  <c:v>8.8883273612509708</c:v>
                </c:pt>
                <c:pt idx="527">
                  <c:v>9.310639680416374</c:v>
                </c:pt>
                <c:pt idx="528">
                  <c:v>9.6926188522549968</c:v>
                </c:pt>
                <c:pt idx="529">
                  <c:v>9.8308047228195736</c:v>
                </c:pt>
                <c:pt idx="530">
                  <c:v>9.5185375388100315</c:v>
                </c:pt>
                <c:pt idx="531">
                  <c:v>9.4765667879030726</c:v>
                </c:pt>
                <c:pt idx="532">
                  <c:v>9.7290076940213321</c:v>
                </c:pt>
                <c:pt idx="533">
                  <c:v>9.7963861804506127</c:v>
                </c:pt>
                <c:pt idx="534">
                  <c:v>9.9639938917878013</c:v>
                </c:pt>
                <c:pt idx="535">
                  <c:v>10.110918458488946</c:v>
                </c:pt>
                <c:pt idx="536">
                  <c:v>10.359247611348506</c:v>
                </c:pt>
                <c:pt idx="537">
                  <c:v>10.718495997022931</c:v>
                </c:pt>
                <c:pt idx="538">
                  <c:v>10.886317440307934</c:v>
                </c:pt>
                <c:pt idx="539">
                  <c:v>11.147365239137258</c:v>
                </c:pt>
                <c:pt idx="540">
                  <c:v>11.340966188506238</c:v>
                </c:pt>
                <c:pt idx="541">
                  <c:v>11.389435672748013</c:v>
                </c:pt>
                <c:pt idx="542">
                  <c:v>10.71235206273249</c:v>
                </c:pt>
                <c:pt idx="543">
                  <c:v>10.395587685954734</c:v>
                </c:pt>
                <c:pt idx="544">
                  <c:v>10.575158463806103</c:v>
                </c:pt>
                <c:pt idx="545">
                  <c:v>11.197979740229961</c:v>
                </c:pt>
                <c:pt idx="546">
                  <c:v>11.869694058481279</c:v>
                </c:pt>
                <c:pt idx="547">
                  <c:v>12.488808219521879</c:v>
                </c:pt>
                <c:pt idx="548">
                  <c:v>12.692614823344721</c:v>
                </c:pt>
                <c:pt idx="549">
                  <c:v>12.426517521583351</c:v>
                </c:pt>
                <c:pt idx="550">
                  <c:v>12.615251212344486</c:v>
                </c:pt>
                <c:pt idx="551">
                  <c:v>13.009052728993131</c:v>
                </c:pt>
                <c:pt idx="552">
                  <c:v>13.185930628677792</c:v>
                </c:pt>
                <c:pt idx="553">
                  <c:v>13.633966132216212</c:v>
                </c:pt>
                <c:pt idx="554">
                  <c:v>14.033257507604494</c:v>
                </c:pt>
                <c:pt idx="555">
                  <c:v>14.488222209157056</c:v>
                </c:pt>
                <c:pt idx="556">
                  <c:v>15.002347055737115</c:v>
                </c:pt>
                <c:pt idx="557">
                  <c:v>15.120333481747524</c:v>
                </c:pt>
                <c:pt idx="558">
                  <c:v>15.820802594477746</c:v>
                </c:pt>
                <c:pt idx="559">
                  <c:v>16.862861852763807</c:v>
                </c:pt>
                <c:pt idx="560">
                  <c:v>17.818723713516423</c:v>
                </c:pt>
                <c:pt idx="561">
                  <c:v>17.537237852261089</c:v>
                </c:pt>
                <c:pt idx="562">
                  <c:v>18.131301434952423</c:v>
                </c:pt>
                <c:pt idx="563">
                  <c:v>18.646624021402527</c:v>
                </c:pt>
                <c:pt idx="564">
                  <c:v>18.806128571700768</c:v>
                </c:pt>
                <c:pt idx="565">
                  <c:v>18.868850519584029</c:v>
                </c:pt>
                <c:pt idx="566">
                  <c:v>19.943417799064541</c:v>
                </c:pt>
                <c:pt idx="567">
                  <c:v>21.257909249487501</c:v>
                </c:pt>
                <c:pt idx="568">
                  <c:v>21.832732178740031</c:v>
                </c:pt>
                <c:pt idx="569">
                  <c:v>20.913421576866707</c:v>
                </c:pt>
                <c:pt idx="570">
                  <c:v>21.081905435296797</c:v>
                </c:pt>
                <c:pt idx="571">
                  <c:v>21.762131502579241</c:v>
                </c:pt>
                <c:pt idx="572">
                  <c:v>23.004649446159235</c:v>
                </c:pt>
                <c:pt idx="573">
                  <c:v>23.578344239585036</c:v>
                </c:pt>
                <c:pt idx="574">
                  <c:v>25.121984571109586</c:v>
                </c:pt>
                <c:pt idx="575">
                  <c:v>25.301591027426149</c:v>
                </c:pt>
                <c:pt idx="576">
                  <c:v>27.083199620832769</c:v>
                </c:pt>
                <c:pt idx="577">
                  <c:v>27.131672798247383</c:v>
                </c:pt>
                <c:pt idx="578">
                  <c:v>27.675748437861873</c:v>
                </c:pt>
                <c:pt idx="579">
                  <c:v>27.568454472898299</c:v>
                </c:pt>
                <c:pt idx="580">
                  <c:v>27.698586875008122</c:v>
                </c:pt>
                <c:pt idx="581">
                  <c:v>27.935467830288683</c:v>
                </c:pt>
                <c:pt idx="582">
                  <c:v>29.933289406842203</c:v>
                </c:pt>
                <c:pt idx="583">
                  <c:v>31.480313247173001</c:v>
                </c:pt>
                <c:pt idx="584">
                  <c:v>32.563788598776718</c:v>
                </c:pt>
                <c:pt idx="585">
                  <c:v>28.961067164354798</c:v>
                </c:pt>
                <c:pt idx="586">
                  <c:v>21.171036000097043</c:v>
                </c:pt>
                <c:pt idx="587">
                  <c:v>22.007373176418344</c:v>
                </c:pt>
                <c:pt idx="588">
                  <c:v>22.310724294336854</c:v>
                </c:pt>
                <c:pt idx="589">
                  <c:v>23.697117749335892</c:v>
                </c:pt>
                <c:pt idx="590">
                  <c:v>24.586607792668858</c:v>
                </c:pt>
                <c:pt idx="591">
                  <c:v>25.843436862018311</c:v>
                </c:pt>
                <c:pt idx="592">
                  <c:v>24.309760633908173</c:v>
                </c:pt>
                <c:pt idx="593">
                  <c:v>21.866899333389483</c:v>
                </c:pt>
                <c:pt idx="594">
                  <c:v>21.548797592546642</c:v>
                </c:pt>
                <c:pt idx="595">
                  <c:v>21.300602241118142</c:v>
                </c:pt>
                <c:pt idx="596">
                  <c:v>21.072581788447312</c:v>
                </c:pt>
                <c:pt idx="597">
                  <c:v>18.214870154658627</c:v>
                </c:pt>
                <c:pt idx="598">
                  <c:v>16.939711377775165</c:v>
                </c:pt>
                <c:pt idx="599">
                  <c:v>16.05500185653132</c:v>
                </c:pt>
                <c:pt idx="600">
                  <c:v>16.705478731547611</c:v>
                </c:pt>
                <c:pt idx="601">
                  <c:v>18.161492436976086</c:v>
                </c:pt>
                <c:pt idx="602">
                  <c:v>18.579561032791283</c:v>
                </c:pt>
                <c:pt idx="603">
                  <c:v>16.872315331609663</c:v>
                </c:pt>
                <c:pt idx="604">
                  <c:v>15.40153999911011</c:v>
                </c:pt>
                <c:pt idx="605">
                  <c:v>15.062476074643248</c:v>
                </c:pt>
                <c:pt idx="606">
                  <c:v>15.516750095516324</c:v>
                </c:pt>
                <c:pt idx="607">
                  <c:v>15.006276602886544</c:v>
                </c:pt>
                <c:pt idx="608">
                  <c:v>12.817745261106886</c:v>
                </c:pt>
                <c:pt idx="609">
                  <c:v>11.145926407660932</c:v>
                </c:pt>
                <c:pt idx="610">
                  <c:v>11.41560029564468</c:v>
                </c:pt>
                <c:pt idx="611">
                  <c:v>9.3060328679683195</c:v>
                </c:pt>
                <c:pt idx="612">
                  <c:v>9.3124064551778467</c:v>
                </c:pt>
                <c:pt idx="613">
                  <c:v>9.3369322510084043</c:v>
                </c:pt>
                <c:pt idx="614">
                  <c:v>9.4130650280122126</c:v>
                </c:pt>
                <c:pt idx="615">
                  <c:v>7.1922331961154891</c:v>
                </c:pt>
                <c:pt idx="616">
                  <c:v>6.3908572898814455</c:v>
                </c:pt>
                <c:pt idx="617">
                  <c:v>5.5650593715289665</c:v>
                </c:pt>
                <c:pt idx="618">
                  <c:v>5.8387636718512006</c:v>
                </c:pt>
                <c:pt idx="619">
                  <c:v>8.8346532051812137</c:v>
                </c:pt>
                <c:pt idx="620">
                  <c:v>9.7611685640637109</c:v>
                </c:pt>
                <c:pt idx="621">
                  <c:v>8.4786066076890858</c:v>
                </c:pt>
                <c:pt idx="622">
                  <c:v>8.4633095671228968</c:v>
                </c:pt>
                <c:pt idx="623">
                  <c:v>8.2570739991006814</c:v>
                </c:pt>
                <c:pt idx="624">
                  <c:v>8.7280461628135324</c:v>
                </c:pt>
                <c:pt idx="625">
                  <c:v>7.8260517513165979</c:v>
                </c:pt>
                <c:pt idx="626">
                  <c:v>7.8746813229431689</c:v>
                </c:pt>
                <c:pt idx="627">
                  <c:v>8.7231016460681126</c:v>
                </c:pt>
                <c:pt idx="628">
                  <c:v>11.249651251932443</c:v>
                </c:pt>
                <c:pt idx="629">
                  <c:v>13.098875517269517</c:v>
                </c:pt>
                <c:pt idx="630">
                  <c:v>13.754304493874534</c:v>
                </c:pt>
                <c:pt idx="631">
                  <c:v>12.999527050367737</c:v>
                </c:pt>
                <c:pt idx="632">
                  <c:v>12.922920614885992</c:v>
                </c:pt>
                <c:pt idx="633">
                  <c:v>11.696253568143693</c:v>
                </c:pt>
                <c:pt idx="634">
                  <c:v>12.011766193389935</c:v>
                </c:pt>
                <c:pt idx="635">
                  <c:v>12.28180162260111</c:v>
                </c:pt>
                <c:pt idx="636">
                  <c:v>13.025119828332377</c:v>
                </c:pt>
                <c:pt idx="637">
                  <c:v>13.926922904274294</c:v>
                </c:pt>
                <c:pt idx="638">
                  <c:v>13.254537629740083</c:v>
                </c:pt>
                <c:pt idx="639">
                  <c:v>13.518389284490089</c:v>
                </c:pt>
                <c:pt idx="640">
                  <c:v>12.181583235024016</c:v>
                </c:pt>
                <c:pt idx="641">
                  <c:v>12.287726483952421</c:v>
                </c:pt>
                <c:pt idx="642">
                  <c:v>11.741524229318239</c:v>
                </c:pt>
                <c:pt idx="643">
                  <c:v>11.315025981829045</c:v>
                </c:pt>
                <c:pt idx="644">
                  <c:v>10.90995408328884</c:v>
                </c:pt>
                <c:pt idx="645">
                  <c:v>11.108352605351723</c:v>
                </c:pt>
                <c:pt idx="646">
                  <c:v>11.448808690205697</c:v>
                </c:pt>
                <c:pt idx="647">
                  <c:v>11.639337566475879</c:v>
                </c:pt>
                <c:pt idx="648">
                  <c:v>11.495907968201593</c:v>
                </c:pt>
                <c:pt idx="649">
                  <c:v>11.087812159055561</c:v>
                </c:pt>
                <c:pt idx="650">
                  <c:v>10.398272404790028</c:v>
                </c:pt>
                <c:pt idx="651">
                  <c:v>11.104210207149517</c:v>
                </c:pt>
                <c:pt idx="652">
                  <c:v>11.985576683480092</c:v>
                </c:pt>
                <c:pt idx="653">
                  <c:v>12.539519324443887</c:v>
                </c:pt>
                <c:pt idx="654">
                  <c:v>13.202137936511006</c:v>
                </c:pt>
                <c:pt idx="655">
                  <c:v>14.105056846668946</c:v>
                </c:pt>
                <c:pt idx="656">
                  <c:v>14.418891702707423</c:v>
                </c:pt>
                <c:pt idx="657">
                  <c:v>14.826232627114083</c:v>
                </c:pt>
                <c:pt idx="658">
                  <c:v>16.129605163251131</c:v>
                </c:pt>
                <c:pt idx="659">
                  <c:v>16.159192714615315</c:v>
                </c:pt>
                <c:pt idx="660">
                  <c:v>17.087359845997238</c:v>
                </c:pt>
                <c:pt idx="661">
                  <c:v>18.104536459517778</c:v>
                </c:pt>
                <c:pt idx="662">
                  <c:v>18.660478203926019</c:v>
                </c:pt>
                <c:pt idx="663">
                  <c:v>18.71899966515149</c:v>
                </c:pt>
                <c:pt idx="664">
                  <c:v>17.750192519328632</c:v>
                </c:pt>
                <c:pt idx="665">
                  <c:v>18.393001065831335</c:v>
                </c:pt>
                <c:pt idx="666">
                  <c:v>19.360464512319126</c:v>
                </c:pt>
                <c:pt idx="667">
                  <c:v>19.623060162983741</c:v>
                </c:pt>
                <c:pt idx="668">
                  <c:v>19.862024243287625</c:v>
                </c:pt>
                <c:pt idx="669">
                  <c:v>20.913091852533103</c:v>
                </c:pt>
                <c:pt idx="670">
                  <c:v>21.499765341024144</c:v>
                </c:pt>
                <c:pt idx="671">
                  <c:v>21.125663548155419</c:v>
                </c:pt>
                <c:pt idx="672">
                  <c:v>21.618741582953493</c:v>
                </c:pt>
                <c:pt idx="673">
                  <c:v>22.244221552805147</c:v>
                </c:pt>
                <c:pt idx="674">
                  <c:v>22.042197016050565</c:v>
                </c:pt>
                <c:pt idx="675">
                  <c:v>20.55657945743285</c:v>
                </c:pt>
                <c:pt idx="676">
                  <c:v>19.474174686572091</c:v>
                </c:pt>
                <c:pt idx="677">
                  <c:v>18.711659960364951</c:v>
                </c:pt>
                <c:pt idx="678">
                  <c:v>19.646723279607624</c:v>
                </c:pt>
                <c:pt idx="679">
                  <c:v>19.80698257738096</c:v>
                </c:pt>
                <c:pt idx="680">
                  <c:v>16.847882862705809</c:v>
                </c:pt>
                <c:pt idx="681">
                  <c:v>14.361659574753356</c:v>
                </c:pt>
                <c:pt idx="682">
                  <c:v>13.158119166486062</c:v>
                </c:pt>
                <c:pt idx="683">
                  <c:v>13.008483033706133</c:v>
                </c:pt>
                <c:pt idx="684">
                  <c:v>13.511461918562414</c:v>
                </c:pt>
                <c:pt idx="685">
                  <c:v>13.263076236460863</c:v>
                </c:pt>
                <c:pt idx="686">
                  <c:v>12.377286234697683</c:v>
                </c:pt>
                <c:pt idx="687">
                  <c:v>11.789517720684186</c:v>
                </c:pt>
                <c:pt idx="688">
                  <c:v>11.992275930545695</c:v>
                </c:pt>
                <c:pt idx="689">
                  <c:v>12.288966307788126</c:v>
                </c:pt>
                <c:pt idx="690">
                  <c:v>14.770328017492059</c:v>
                </c:pt>
                <c:pt idx="691">
                  <c:v>14.90358851260436</c:v>
                </c:pt>
                <c:pt idx="692">
                  <c:v>14.282330508639966</c:v>
                </c:pt>
                <c:pt idx="693">
                  <c:v>16.061147643333431</c:v>
                </c:pt>
                <c:pt idx="694">
                  <c:v>16.149571800715513</c:v>
                </c:pt>
                <c:pt idx="695">
                  <c:v>15.756484438994008</c:v>
                </c:pt>
                <c:pt idx="696">
                  <c:v>15.599634410919286</c:v>
                </c:pt>
                <c:pt idx="697">
                  <c:v>15.664696928954768</c:v>
                </c:pt>
                <c:pt idx="698">
                  <c:v>15.729223743214224</c:v>
                </c:pt>
                <c:pt idx="699">
                  <c:v>13.916994579812402</c:v>
                </c:pt>
                <c:pt idx="700">
                  <c:v>14.502929499657768</c:v>
                </c:pt>
                <c:pt idx="701">
                  <c:v>14.833828921489786</c:v>
                </c:pt>
                <c:pt idx="702">
                  <c:v>15.270952598570252</c:v>
                </c:pt>
                <c:pt idx="703">
                  <c:v>15.120082343333983</c:v>
                </c:pt>
                <c:pt idx="704">
                  <c:v>16.452835577060959</c:v>
                </c:pt>
                <c:pt idx="705">
                  <c:v>16.821204806265641</c:v>
                </c:pt>
                <c:pt idx="706">
                  <c:v>16.599238509946648</c:v>
                </c:pt>
                <c:pt idx="707">
                  <c:v>16.280412901283849</c:v>
                </c:pt>
                <c:pt idx="708">
                  <c:v>16.378480342613674</c:v>
                </c:pt>
                <c:pt idx="709">
                  <c:v>16.216119847731058</c:v>
                </c:pt>
                <c:pt idx="710">
                  <c:v>16.172906305307901</c:v>
                </c:pt>
                <c:pt idx="711">
                  <c:v>16.370988707128781</c:v>
                </c:pt>
                <c:pt idx="712">
                  <c:v>14.138747694800729</c:v>
                </c:pt>
                <c:pt idx="713">
                  <c:v>12.843765598268808</c:v>
                </c:pt>
                <c:pt idx="714">
                  <c:v>13.369884763210058</c:v>
                </c:pt>
                <c:pt idx="715">
                  <c:v>13.649399392391638</c:v>
                </c:pt>
                <c:pt idx="716">
                  <c:v>14.214842598620642</c:v>
                </c:pt>
                <c:pt idx="717">
                  <c:v>14.328290323104959</c:v>
                </c:pt>
                <c:pt idx="718">
                  <c:v>14.636689248763608</c:v>
                </c:pt>
                <c:pt idx="719">
                  <c:v>13.908426122353839</c:v>
                </c:pt>
                <c:pt idx="720">
                  <c:v>13.904158267950837</c:v>
                </c:pt>
                <c:pt idx="721">
                  <c:v>13.00294330340245</c:v>
                </c:pt>
                <c:pt idx="722">
                  <c:v>12.95571982206333</c:v>
                </c:pt>
                <c:pt idx="723">
                  <c:v>12.429370389220784</c:v>
                </c:pt>
                <c:pt idx="724">
                  <c:v>12.037206512481575</c:v>
                </c:pt>
                <c:pt idx="725">
                  <c:v>12.16430659062844</c:v>
                </c:pt>
                <c:pt idx="726">
                  <c:v>12.744996277919574</c:v>
                </c:pt>
                <c:pt idx="727">
                  <c:v>12.463173720387799</c:v>
                </c:pt>
                <c:pt idx="728">
                  <c:v>12.279729272093073</c:v>
                </c:pt>
                <c:pt idx="729">
                  <c:v>11.57781495657407</c:v>
                </c:pt>
                <c:pt idx="730">
                  <c:v>10.911668685916954</c:v>
                </c:pt>
                <c:pt idx="731">
                  <c:v>10.086593309917898</c:v>
                </c:pt>
                <c:pt idx="732">
                  <c:v>10.101686431929245</c:v>
                </c:pt>
                <c:pt idx="733">
                  <c:v>9.680255591749356</c:v>
                </c:pt>
                <c:pt idx="734">
                  <c:v>9.0034266177609634</c:v>
                </c:pt>
                <c:pt idx="735">
                  <c:v>8.5442557075882544</c:v>
                </c:pt>
                <c:pt idx="736">
                  <c:v>8.5061162596960465</c:v>
                </c:pt>
                <c:pt idx="737">
                  <c:v>8.9054569285180492</c:v>
                </c:pt>
                <c:pt idx="738">
                  <c:v>9.1504889009947377</c:v>
                </c:pt>
                <c:pt idx="739">
                  <c:v>9.0128230475642894</c:v>
                </c:pt>
                <c:pt idx="740">
                  <c:v>9.077829839371498</c:v>
                </c:pt>
                <c:pt idx="741">
                  <c:v>9.5991767493529796</c:v>
                </c:pt>
                <c:pt idx="742">
                  <c:v>9.6613341521716496</c:v>
                </c:pt>
                <c:pt idx="743">
                  <c:v>9.6175141032831686</c:v>
                </c:pt>
                <c:pt idx="744">
                  <c:v>10.150534220432073</c:v>
                </c:pt>
                <c:pt idx="745">
                  <c:v>10.708982995221259</c:v>
                </c:pt>
                <c:pt idx="746">
                  <c:v>10.850541744036795</c:v>
                </c:pt>
                <c:pt idx="747">
                  <c:v>11.039227142939685</c:v>
                </c:pt>
                <c:pt idx="748">
                  <c:v>11.362215800613686</c:v>
                </c:pt>
                <c:pt idx="749">
                  <c:v>11.516744786451225</c:v>
                </c:pt>
                <c:pt idx="750">
                  <c:v>11.774213341781648</c:v>
                </c:pt>
                <c:pt idx="751">
                  <c:v>11.210545904158959</c:v>
                </c:pt>
                <c:pt idx="752">
                  <c:v>11.336281939610281</c:v>
                </c:pt>
                <c:pt idx="753">
                  <c:v>11.187335503326027</c:v>
                </c:pt>
                <c:pt idx="754">
                  <c:v>10.63103367300141</c:v>
                </c:pt>
                <c:pt idx="755">
                  <c:v>10.737360316041066</c:v>
                </c:pt>
                <c:pt idx="756">
                  <c:v>11.052412763977463</c:v>
                </c:pt>
                <c:pt idx="757">
                  <c:v>10.947918887724716</c:v>
                </c:pt>
                <c:pt idx="758">
                  <c:v>11.224693196180674</c:v>
                </c:pt>
                <c:pt idx="759">
                  <c:v>10.938275188239393</c:v>
                </c:pt>
                <c:pt idx="760">
                  <c:v>11.103736936792613</c:v>
                </c:pt>
                <c:pt idx="761">
                  <c:v>11.532785272532497</c:v>
                </c:pt>
                <c:pt idx="762">
                  <c:v>11.73877475018071</c:v>
                </c:pt>
                <c:pt idx="763">
                  <c:v>11.541711674209214</c:v>
                </c:pt>
                <c:pt idx="764">
                  <c:v>11.328560584696463</c:v>
                </c:pt>
                <c:pt idx="765">
                  <c:v>11.583105186279118</c:v>
                </c:pt>
                <c:pt idx="766">
                  <c:v>11.478459198055472</c:v>
                </c:pt>
                <c:pt idx="767">
                  <c:v>11.638683593355122</c:v>
                </c:pt>
                <c:pt idx="768">
                  <c:v>11.960463439806983</c:v>
                </c:pt>
                <c:pt idx="769">
                  <c:v>12.341753548186309</c:v>
                </c:pt>
                <c:pt idx="770">
                  <c:v>12.323310311389323</c:v>
                </c:pt>
                <c:pt idx="771">
                  <c:v>12.631867236563066</c:v>
                </c:pt>
                <c:pt idx="772">
                  <c:v>13.036560628785351</c:v>
                </c:pt>
                <c:pt idx="773">
                  <c:v>13.130223361406047</c:v>
                </c:pt>
                <c:pt idx="774">
                  <c:v>12.867028443009149</c:v>
                </c:pt>
                <c:pt idx="775">
                  <c:v>12.915378562256734</c:v>
                </c:pt>
                <c:pt idx="776">
                  <c:v>13.798264951719776</c:v>
                </c:pt>
                <c:pt idx="777">
                  <c:v>14.374662675391335</c:v>
                </c:pt>
                <c:pt idx="778">
                  <c:v>14.847702661876777</c:v>
                </c:pt>
                <c:pt idx="779">
                  <c:v>15.020347474739962</c:v>
                </c:pt>
                <c:pt idx="780">
                  <c:v>15.623163177761668</c:v>
                </c:pt>
                <c:pt idx="781">
                  <c:v>15.761666525801905</c:v>
                </c:pt>
                <c:pt idx="782">
                  <c:v>15.134873415142536</c:v>
                </c:pt>
                <c:pt idx="783">
                  <c:v>16.040842386215914</c:v>
                </c:pt>
                <c:pt idx="784">
                  <c:v>16.013723170832183</c:v>
                </c:pt>
                <c:pt idx="785">
                  <c:v>15.773186880128744</c:v>
                </c:pt>
                <c:pt idx="786">
                  <c:v>14.508136111909073</c:v>
                </c:pt>
                <c:pt idx="787">
                  <c:v>13.984939309942767</c:v>
                </c:pt>
                <c:pt idx="788">
                  <c:v>11.841267540149637</c:v>
                </c:pt>
                <c:pt idx="789">
                  <c:v>11.387602961765054</c:v>
                </c:pt>
                <c:pt idx="790">
                  <c:v>11.110043656743299</c:v>
                </c:pt>
                <c:pt idx="791">
                  <c:v>11.372779425862712</c:v>
                </c:pt>
                <c:pt idx="792">
                  <c:v>11.469296334735585</c:v>
                </c:pt>
                <c:pt idx="793">
                  <c:v>11.949565314209446</c:v>
                </c:pt>
                <c:pt idx="794">
                  <c:v>11.287903096501291</c:v>
                </c:pt>
                <c:pt idx="795">
                  <c:v>10.900825126392682</c:v>
                </c:pt>
                <c:pt idx="796">
                  <c:v>10.733674273688544</c:v>
                </c:pt>
                <c:pt idx="797">
                  <c:v>11.082715855052101</c:v>
                </c:pt>
                <c:pt idx="798">
                  <c:v>11.696446553354374</c:v>
                </c:pt>
                <c:pt idx="799">
                  <c:v>11.337472355329835</c:v>
                </c:pt>
                <c:pt idx="800">
                  <c:v>10.82746301722884</c:v>
                </c:pt>
                <c:pt idx="801">
                  <c:v>11.13266204275479</c:v>
                </c:pt>
                <c:pt idx="802">
                  <c:v>10.975407324839075</c:v>
                </c:pt>
                <c:pt idx="803">
                  <c:v>10.680912531969192</c:v>
                </c:pt>
                <c:pt idx="804">
                  <c:v>10.419342657320325</c:v>
                </c:pt>
                <c:pt idx="805">
                  <c:v>9.9997611691441826</c:v>
                </c:pt>
                <c:pt idx="806">
                  <c:v>10.186680609489672</c:v>
                </c:pt>
                <c:pt idx="807">
                  <c:v>10.779484482024619</c:v>
                </c:pt>
                <c:pt idx="808">
                  <c:v>11.241032697984441</c:v>
                </c:pt>
                <c:pt idx="809">
                  <c:v>11.583895756523843</c:v>
                </c:pt>
                <c:pt idx="810">
                  <c:v>11.134621739180933</c:v>
                </c:pt>
                <c:pt idx="811">
                  <c:v>10.723556662478131</c:v>
                </c:pt>
                <c:pt idx="812">
                  <c:v>10.55301368939916</c:v>
                </c:pt>
                <c:pt idx="813">
                  <c:v>10.825409809169491</c:v>
                </c:pt>
                <c:pt idx="814">
                  <c:v>10.248096205635571</c:v>
                </c:pt>
                <c:pt idx="815">
                  <c:v>10.159652938900916</c:v>
                </c:pt>
                <c:pt idx="816">
                  <c:v>10.248285758038978</c:v>
                </c:pt>
                <c:pt idx="817">
                  <c:v>9.8725171405700571</c:v>
                </c:pt>
                <c:pt idx="818">
                  <c:v>9.90133249124092</c:v>
                </c:pt>
                <c:pt idx="819">
                  <c:v>9.783639867544057</c:v>
                </c:pt>
                <c:pt idx="820">
                  <c:v>9.6922950863958093</c:v>
                </c:pt>
                <c:pt idx="821">
                  <c:v>9.067718943419532</c:v>
                </c:pt>
                <c:pt idx="822">
                  <c:v>9.6050380933639214</c:v>
                </c:pt>
                <c:pt idx="823">
                  <c:v>9.8513486380792283</c:v>
                </c:pt>
                <c:pt idx="824">
                  <c:v>9.8840483617382837</c:v>
                </c:pt>
                <c:pt idx="825">
                  <c:v>10.169850844772139</c:v>
                </c:pt>
                <c:pt idx="826">
                  <c:v>10.21586101165064</c:v>
                </c:pt>
                <c:pt idx="827">
                  <c:v>10.529330904131143</c:v>
                </c:pt>
                <c:pt idx="828">
                  <c:v>10.745733299747902</c:v>
                </c:pt>
                <c:pt idx="829">
                  <c:v>10.911564066731675</c:v>
                </c:pt>
                <c:pt idx="830">
                  <c:v>10.910946522976248</c:v>
                </c:pt>
                <c:pt idx="831">
                  <c:v>11.178021600956088</c:v>
                </c:pt>
                <c:pt idx="832">
                  <c:v>11.461543104586219</c:v>
                </c:pt>
                <c:pt idx="833">
                  <c:v>11.554126144044277</c:v>
                </c:pt>
                <c:pt idx="834">
                  <c:v>10.539745658930981</c:v>
                </c:pt>
                <c:pt idx="835">
                  <c:v>11.040611670261528</c:v>
                </c:pt>
                <c:pt idx="836">
                  <c:v>11.337391102277289</c:v>
                </c:pt>
                <c:pt idx="837">
                  <c:v>11.66244403910525</c:v>
                </c:pt>
                <c:pt idx="838">
                  <c:v>11.542173388716284</c:v>
                </c:pt>
                <c:pt idx="839">
                  <c:v>11.306665788890751</c:v>
                </c:pt>
                <c:pt idx="840">
                  <c:v>11.895759839437055</c:v>
                </c:pt>
                <c:pt idx="841">
                  <c:v>12.141507370682683</c:v>
                </c:pt>
                <c:pt idx="842">
                  <c:v>11.841626487283088</c:v>
                </c:pt>
                <c:pt idx="843">
                  <c:v>11.951097197083946</c:v>
                </c:pt>
                <c:pt idx="844">
                  <c:v>11.86387540626917</c:v>
                </c:pt>
                <c:pt idx="845">
                  <c:v>11.61566485702517</c:v>
                </c:pt>
                <c:pt idx="846">
                  <c:v>11.7781900924578</c:v>
                </c:pt>
                <c:pt idx="847">
                  <c:v>12.256989084145134</c:v>
                </c:pt>
                <c:pt idx="848">
                  <c:v>12.444953157150032</c:v>
                </c:pt>
                <c:pt idx="849">
                  <c:v>12.309457904118686</c:v>
                </c:pt>
                <c:pt idx="850">
                  <c:v>11.852030617771039</c:v>
                </c:pt>
                <c:pt idx="851">
                  <c:v>12.147072568106779</c:v>
                </c:pt>
                <c:pt idx="852">
                  <c:v>12.527059748172297</c:v>
                </c:pt>
                <c:pt idx="853">
                  <c:v>12.364119350461088</c:v>
                </c:pt>
                <c:pt idx="854">
                  <c:v>12.362339087390364</c:v>
                </c:pt>
                <c:pt idx="855">
                  <c:v>12.242728683266879</c:v>
                </c:pt>
                <c:pt idx="856">
                  <c:v>12.200478761945835</c:v>
                </c:pt>
                <c:pt idx="857">
                  <c:v>12.447881581789366</c:v>
                </c:pt>
                <c:pt idx="858">
                  <c:v>12.669112889622474</c:v>
                </c:pt>
                <c:pt idx="859">
                  <c:v>12.678378236328619</c:v>
                </c:pt>
                <c:pt idx="860">
                  <c:v>12.434678020425505</c:v>
                </c:pt>
                <c:pt idx="861">
                  <c:v>12.131183558686867</c:v>
                </c:pt>
                <c:pt idx="862">
                  <c:v>12.473469765515306</c:v>
                </c:pt>
                <c:pt idx="863">
                  <c:v>12.933964306161368</c:v>
                </c:pt>
                <c:pt idx="864">
                  <c:v>13.010773447995179</c:v>
                </c:pt>
                <c:pt idx="865">
                  <c:v>12.859346880687895</c:v>
                </c:pt>
                <c:pt idx="866">
                  <c:v>12.834819340092489</c:v>
                </c:pt>
                <c:pt idx="867">
                  <c:v>12.163901454006798</c:v>
                </c:pt>
                <c:pt idx="868">
                  <c:v>12.141970791867779</c:v>
                </c:pt>
                <c:pt idx="869">
                  <c:v>11.624407885470077</c:v>
                </c:pt>
                <c:pt idx="870">
                  <c:v>11.75020164531</c:v>
                </c:pt>
                <c:pt idx="871">
                  <c:v>11.715076201734002</c:v>
                </c:pt>
                <c:pt idx="872">
                  <c:v>11.139349357262919</c:v>
                </c:pt>
                <c:pt idx="873">
                  <c:v>11.391934765421411</c:v>
                </c:pt>
                <c:pt idx="874">
                  <c:v>11.644070268505772</c:v>
                </c:pt>
                <c:pt idx="875">
                  <c:v>11.75444918402729</c:v>
                </c:pt>
                <c:pt idx="876">
                  <c:v>12.002650554927822</c:v>
                </c:pt>
                <c:pt idx="877">
                  <c:v>12.215052485432837</c:v>
                </c:pt>
                <c:pt idx="878">
                  <c:v>12.420105295189972</c:v>
                </c:pt>
                <c:pt idx="879">
                  <c:v>12.907868184060918</c:v>
                </c:pt>
                <c:pt idx="880">
                  <c:v>13.312042238025859</c:v>
                </c:pt>
                <c:pt idx="881">
                  <c:v>13.357885903658998</c:v>
                </c:pt>
                <c:pt idx="882">
                  <c:v>13.833009564245328</c:v>
                </c:pt>
                <c:pt idx="883">
                  <c:v>14.042112347320575</c:v>
                </c:pt>
                <c:pt idx="884">
                  <c:v>14.356474143296976</c:v>
                </c:pt>
                <c:pt idx="885">
                  <c:v>14.619231935730562</c:v>
                </c:pt>
                <c:pt idx="886">
                  <c:v>15.11731169743439</c:v>
                </c:pt>
                <c:pt idx="887">
                  <c:v>15.789062002327086</c:v>
                </c:pt>
                <c:pt idx="888">
                  <c:v>15.990781062969836</c:v>
                </c:pt>
                <c:pt idx="889">
                  <c:v>16.437728215987118</c:v>
                </c:pt>
                <c:pt idx="890">
                  <c:v>16.219282945537792</c:v>
                </c:pt>
                <c:pt idx="891">
                  <c:v>16.685266628063506</c:v>
                </c:pt>
                <c:pt idx="892">
                  <c:v>16.518057827257799</c:v>
                </c:pt>
                <c:pt idx="893">
                  <c:v>17.370091963405311</c:v>
                </c:pt>
                <c:pt idx="894">
                  <c:v>18.454031906632874</c:v>
                </c:pt>
                <c:pt idx="895">
                  <c:v>18.222326463047757</c:v>
                </c:pt>
                <c:pt idx="896">
                  <c:v>18.843960654261316</c:v>
                </c:pt>
                <c:pt idx="897">
                  <c:v>17.772325789386102</c:v>
                </c:pt>
                <c:pt idx="898">
                  <c:v>18.835559288273899</c:v>
                </c:pt>
                <c:pt idx="899">
                  <c:v>18.942369035813577</c:v>
                </c:pt>
                <c:pt idx="900">
                  <c:v>18.292585385418896</c:v>
                </c:pt>
                <c:pt idx="901">
                  <c:v>18.266116815127788</c:v>
                </c:pt>
                <c:pt idx="902">
                  <c:v>19.371210099299965</c:v>
                </c:pt>
                <c:pt idx="903">
                  <c:v>19.370593634578505</c:v>
                </c:pt>
                <c:pt idx="904">
                  <c:v>18.544506591754434</c:v>
                </c:pt>
                <c:pt idx="905">
                  <c:v>18.158163846958701</c:v>
                </c:pt>
                <c:pt idx="906">
                  <c:v>18.856797596896786</c:v>
                </c:pt>
                <c:pt idx="907">
                  <c:v>18.670937110186426</c:v>
                </c:pt>
                <c:pt idx="908">
                  <c:v>17.836640796312018</c:v>
                </c:pt>
                <c:pt idx="909">
                  <c:v>17.418952948636132</c:v>
                </c:pt>
                <c:pt idx="910">
                  <c:v>17.120339736628253</c:v>
                </c:pt>
                <c:pt idx="911">
                  <c:v>17.197522725560926</c:v>
                </c:pt>
                <c:pt idx="912">
                  <c:v>16.717780078533007</c:v>
                </c:pt>
                <c:pt idx="913">
                  <c:v>15.843733142229743</c:v>
                </c:pt>
                <c:pt idx="914">
                  <c:v>15.900417108869171</c:v>
                </c:pt>
                <c:pt idx="915">
                  <c:v>16.123704360211757</c:v>
                </c:pt>
                <c:pt idx="916">
                  <c:v>16.598110789114266</c:v>
                </c:pt>
                <c:pt idx="917">
                  <c:v>16.729918872472869</c:v>
                </c:pt>
                <c:pt idx="918">
                  <c:v>16.868882383979798</c:v>
                </c:pt>
                <c:pt idx="919">
                  <c:v>15.868942729452248</c:v>
                </c:pt>
                <c:pt idx="920">
                  <c:v>15.157274488962216</c:v>
                </c:pt>
                <c:pt idx="921">
                  <c:v>14.149451489483535</c:v>
                </c:pt>
                <c:pt idx="922">
                  <c:v>13.736242235298484</c:v>
                </c:pt>
                <c:pt idx="923">
                  <c:v>13.673246057951385</c:v>
                </c:pt>
                <c:pt idx="924">
                  <c:v>13.788431552307635</c:v>
                </c:pt>
                <c:pt idx="925">
                  <c:v>13.78490639033768</c:v>
                </c:pt>
                <c:pt idx="926">
                  <c:v>13.925589923892943</c:v>
                </c:pt>
                <c:pt idx="927">
                  <c:v>13.913501765262778</c:v>
                </c:pt>
                <c:pt idx="928">
                  <c:v>14.323824968409228</c:v>
                </c:pt>
                <c:pt idx="929">
                  <c:v>14.635555551956269</c:v>
                </c:pt>
                <c:pt idx="930">
                  <c:v>14.957457101901133</c:v>
                </c:pt>
                <c:pt idx="931">
                  <c:v>15.544566891165916</c:v>
                </c:pt>
                <c:pt idx="932">
                  <c:v>15.931923184092842</c:v>
                </c:pt>
                <c:pt idx="933">
                  <c:v>16.559803310351569</c:v>
                </c:pt>
                <c:pt idx="934">
                  <c:v>16.988883579386332</c:v>
                </c:pt>
                <c:pt idx="935">
                  <c:v>17.358357365369962</c:v>
                </c:pt>
                <c:pt idx="936">
                  <c:v>17.980339342993389</c:v>
                </c:pt>
                <c:pt idx="937">
                  <c:v>17.759169263611422</c:v>
                </c:pt>
                <c:pt idx="938">
                  <c:v>18.20087184548564</c:v>
                </c:pt>
                <c:pt idx="939">
                  <c:v>18.430753048783412</c:v>
                </c:pt>
                <c:pt idx="940">
                  <c:v>18.69272143959418</c:v>
                </c:pt>
                <c:pt idx="941">
                  <c:v>18.44859139706648</c:v>
                </c:pt>
                <c:pt idx="942">
                  <c:v>19.090533975796518</c:v>
                </c:pt>
                <c:pt idx="943">
                  <c:v>18.958803640750215</c:v>
                </c:pt>
                <c:pt idx="944">
                  <c:v>18.123290556758622</c:v>
                </c:pt>
                <c:pt idx="945">
                  <c:v>18.021962441515427</c:v>
                </c:pt>
                <c:pt idx="946">
                  <c:v>18.07178913057021</c:v>
                </c:pt>
                <c:pt idx="947">
                  <c:v>18.624728977900102</c:v>
                </c:pt>
                <c:pt idx="948">
                  <c:v>18.338284994375556</c:v>
                </c:pt>
                <c:pt idx="949">
                  <c:v>17.545275108945965</c:v>
                </c:pt>
                <c:pt idx="950">
                  <c:v>17.286020720522139</c:v>
                </c:pt>
                <c:pt idx="951">
                  <c:v>17.429766947597187</c:v>
                </c:pt>
                <c:pt idx="952">
                  <c:v>17.2561705787279</c:v>
                </c:pt>
                <c:pt idx="953">
                  <c:v>17.823363817264731</c:v>
                </c:pt>
                <c:pt idx="954">
                  <c:v>17.376806472898103</c:v>
                </c:pt>
                <c:pt idx="955">
                  <c:v>17.582113039577656</c:v>
                </c:pt>
                <c:pt idx="956">
                  <c:v>17.052015467817654</c:v>
                </c:pt>
                <c:pt idx="957">
                  <c:v>16.605104536251023</c:v>
                </c:pt>
                <c:pt idx="958">
                  <c:v>17.146088452418997</c:v>
                </c:pt>
                <c:pt idx="959">
                  <c:v>17.562090833957118</c:v>
                </c:pt>
                <c:pt idx="960">
                  <c:v>18.470416986477169</c:v>
                </c:pt>
                <c:pt idx="961">
                  <c:v>19.23401449829835</c:v>
                </c:pt>
                <c:pt idx="962">
                  <c:v>19.844225272725563</c:v>
                </c:pt>
                <c:pt idx="963">
                  <c:v>20.382842975754766</c:v>
                </c:pt>
                <c:pt idx="964">
                  <c:v>20.598606843297333</c:v>
                </c:pt>
                <c:pt idx="965">
                  <c:v>20.332414551592287</c:v>
                </c:pt>
                <c:pt idx="966">
                  <c:v>20.146643736827308</c:v>
                </c:pt>
                <c:pt idx="967">
                  <c:v>20.941688475215166</c:v>
                </c:pt>
                <c:pt idx="968">
                  <c:v>20.705243044147242</c:v>
                </c:pt>
                <c:pt idx="969">
                  <c:v>20.924190141010776</c:v>
                </c:pt>
                <c:pt idx="970">
                  <c:v>21.857957721959654</c:v>
                </c:pt>
                <c:pt idx="971">
                  <c:v>22.041480198382242</c:v>
                </c:pt>
                <c:pt idx="972">
                  <c:v>21.197931400015207</c:v>
                </c:pt>
                <c:pt idx="973">
                  <c:v>21.451687754873362</c:v>
                </c:pt>
                <c:pt idx="974">
                  <c:v>21.443158568526218</c:v>
                </c:pt>
                <c:pt idx="975">
                  <c:v>20.658336447649013</c:v>
                </c:pt>
                <c:pt idx="976">
                  <c:v>19.089367498116637</c:v>
                </c:pt>
                <c:pt idx="977">
                  <c:v>16.827571244792455</c:v>
                </c:pt>
                <c:pt idx="978">
                  <c:v>17.141325661322771</c:v>
                </c:pt>
                <c:pt idx="979">
                  <c:v>17.571262631045517</c:v>
                </c:pt>
                <c:pt idx="980">
                  <c:v>17.32146114746547</c:v>
                </c:pt>
                <c:pt idx="981">
                  <c:v>16.739820967901313</c:v>
                </c:pt>
                <c:pt idx="982">
                  <c:v>17.854386489497127</c:v>
                </c:pt>
                <c:pt idx="983">
                  <c:v>18.585836118439836</c:v>
                </c:pt>
                <c:pt idx="984">
                  <c:v>19.259231693254034</c:v>
                </c:pt>
                <c:pt idx="985">
                  <c:v>19.469191309671391</c:v>
                </c:pt>
                <c:pt idx="986">
                  <c:v>19.288064606604824</c:v>
                </c:pt>
                <c:pt idx="987">
                  <c:v>20.150077238226967</c:v>
                </c:pt>
                <c:pt idx="988">
                  <c:v>20.507585864952596</c:v>
                </c:pt>
                <c:pt idx="989">
                  <c:v>20.384149993840985</c:v>
                </c:pt>
                <c:pt idx="990">
                  <c:v>19.969231885949629</c:v>
                </c:pt>
                <c:pt idx="991">
                  <c:v>20.472637900527669</c:v>
                </c:pt>
                <c:pt idx="992">
                  <c:v>20.960360090705102</c:v>
                </c:pt>
                <c:pt idx="993">
                  <c:v>20.891344595411496</c:v>
                </c:pt>
                <c:pt idx="994">
                  <c:v>20.720399335339703</c:v>
                </c:pt>
                <c:pt idx="995">
                  <c:v>21.038599376737046</c:v>
                </c:pt>
                <c:pt idx="996">
                  <c:v>21.627216196980925</c:v>
                </c:pt>
                <c:pt idx="997">
                  <c:v>21.83267082671032</c:v>
                </c:pt>
                <c:pt idx="998">
                  <c:v>22.167245585982631</c:v>
                </c:pt>
                <c:pt idx="999">
                  <c:v>22.422192169737166</c:v>
                </c:pt>
                <c:pt idx="1000">
                  <c:v>22.574330769563819</c:v>
                </c:pt>
                <c:pt idx="1001">
                  <c:v>22.30028803608278</c:v>
                </c:pt>
                <c:pt idx="1002">
                  <c:v>22.984351845738395</c:v>
                </c:pt>
                <c:pt idx="1003">
                  <c:v>22.650407292938795</c:v>
                </c:pt>
                <c:pt idx="1004">
                  <c:v>22.892221984231679</c:v>
                </c:pt>
                <c:pt idx="1005">
                  <c:v>23.212154680675329</c:v>
                </c:pt>
                <c:pt idx="1006">
                  <c:v>23.225019793095818</c:v>
                </c:pt>
                <c:pt idx="1007">
                  <c:v>22.752984772787258</c:v>
                </c:pt>
                <c:pt idx="1008">
                  <c:v>23.269335081922463</c:v>
                </c:pt>
                <c:pt idx="1009">
                  <c:v>23.372068272751338</c:v>
                </c:pt>
                <c:pt idx="1010">
                  <c:v>23.253528200034843</c:v>
                </c:pt>
                <c:pt idx="1011">
                  <c:v>23.420551954771302</c:v>
                </c:pt>
                <c:pt idx="1012">
                  <c:v>23.708808308861951</c:v>
                </c:pt>
                <c:pt idx="1013">
                  <c:v>22.385342986457793</c:v>
                </c:pt>
                <c:pt idx="1014">
                  <c:v>22.300781712174437</c:v>
                </c:pt>
                <c:pt idx="1015">
                  <c:v>22.665971845964396</c:v>
                </c:pt>
                <c:pt idx="1016">
                  <c:v>23.374146831648641</c:v>
                </c:pt>
                <c:pt idx="1017">
                  <c:v>23.775745523312704</c:v>
                </c:pt>
                <c:pt idx="1018">
                  <c:v>23.925461156673734</c:v>
                </c:pt>
                <c:pt idx="1019">
                  <c:v>23.694111549106339</c:v>
                </c:pt>
                <c:pt idx="1020">
                  <c:v>24.058483388421759</c:v>
                </c:pt>
                <c:pt idx="1021">
                  <c:v>23.700027145579419</c:v>
                </c:pt>
                <c:pt idx="1022">
                  <c:v>22.611112582290012</c:v>
                </c:pt>
                <c:pt idx="1023">
                  <c:v>23.113696462615845</c:v>
                </c:pt>
                <c:pt idx="1024">
                  <c:v>21.852177976763109</c:v>
                </c:pt>
                <c:pt idx="1025">
                  <c:v>21.555253383226269</c:v>
                </c:pt>
                <c:pt idx="1026">
                  <c:v>21.381702007433432</c:v>
                </c:pt>
                <c:pt idx="1027">
                  <c:v>19.913903864009825</c:v>
                </c:pt>
                <c:pt idx="1028">
                  <c:v>19.161676250615024</c:v>
                </c:pt>
                <c:pt idx="1029">
                  <c:v>18.825409371315697</c:v>
                </c:pt>
                <c:pt idx="1030">
                  <c:v>19.711251211928982</c:v>
                </c:pt>
                <c:pt idx="1031">
                  <c:v>19.736473752791984</c:v>
                </c:pt>
                <c:pt idx="1032">
                  <c:v>20.432242125384292</c:v>
                </c:pt>
                <c:pt idx="1033">
                  <c:v>21.074443163678449</c:v>
                </c:pt>
                <c:pt idx="1034">
                  <c:v>21.443898602019107</c:v>
                </c:pt>
                <c:pt idx="1035">
                  <c:v>21.686025566746249</c:v>
                </c:pt>
                <c:pt idx="1036">
                  <c:v>21.948477389658414</c:v>
                </c:pt>
                <c:pt idx="1037">
                  <c:v>21.552097609793496</c:v>
                </c:pt>
                <c:pt idx="1038">
                  <c:v>21.804196245666375</c:v>
                </c:pt>
                <c:pt idx="1039">
                  <c:v>22.030627049126025</c:v>
                </c:pt>
                <c:pt idx="1040">
                  <c:v>22.2191454886648</c:v>
                </c:pt>
                <c:pt idx="1041">
                  <c:v>22.068199194183894</c:v>
                </c:pt>
                <c:pt idx="1042">
                  <c:v>21.263102968336284</c:v>
                </c:pt>
                <c:pt idx="1043">
                  <c:v>21.751597808723631</c:v>
                </c:pt>
                <c:pt idx="1044">
                  <c:v>21.511535896332184</c:v>
                </c:pt>
                <c:pt idx="1045">
                  <c:v>20.424992376214224</c:v>
                </c:pt>
                <c:pt idx="1046">
                  <c:v>19.934711308295704</c:v>
                </c:pt>
                <c:pt idx="1047">
                  <c:v>21.277356015671742</c:v>
                </c:pt>
                <c:pt idx="1048">
                  <c:v>21.630227142779873</c:v>
                </c:pt>
                <c:pt idx="1049">
                  <c:v>22.004623431346527</c:v>
                </c:pt>
                <c:pt idx="1050">
                  <c:v>21.753537415670941</c:v>
                </c:pt>
                <c:pt idx="1051">
                  <c:v>21.137766793617846</c:v>
                </c:pt>
                <c:pt idx="1052">
                  <c:v>21.680275633292919</c:v>
                </c:pt>
                <c:pt idx="1053">
                  <c:v>22.004606927956871</c:v>
                </c:pt>
                <c:pt idx="1054">
                  <c:v>22.195529227158136</c:v>
                </c:pt>
                <c:pt idx="1055">
                  <c:v>22.277872995434869</c:v>
                </c:pt>
                <c:pt idx="1056">
                  <c:v>21.194968072847143</c:v>
                </c:pt>
                <c:pt idx="1057">
                  <c:v>20.895729901987227</c:v>
                </c:pt>
                <c:pt idx="1058">
                  <c:v>20.202287616481645</c:v>
                </c:pt>
                <c:pt idx="1059">
                  <c:v>20.42860808193214</c:v>
                </c:pt>
                <c:pt idx="1060">
                  <c:v>20.972258271972077</c:v>
                </c:pt>
                <c:pt idx="1061">
                  <c:v>19.713341583757614</c:v>
                </c:pt>
                <c:pt idx="1062">
                  <c:v>18.681708207192745</c:v>
                </c:pt>
                <c:pt idx="1063">
                  <c:v>18.429515590207728</c:v>
                </c:pt>
                <c:pt idx="1064">
                  <c:v>18.39804634467696</c:v>
                </c:pt>
                <c:pt idx="1065">
                  <c:v>18.448662031815342</c:v>
                </c:pt>
                <c:pt idx="1066">
                  <c:v>18.437760084691028</c:v>
                </c:pt>
                <c:pt idx="1067">
                  <c:v>17.326929913742674</c:v>
                </c:pt>
                <c:pt idx="1068">
                  <c:v>17.090541395140196</c:v>
                </c:pt>
                <c:pt idx="1069">
                  <c:v>16.372586787159843</c:v>
                </c:pt>
                <c:pt idx="1070">
                  <c:v>16.531690813943605</c:v>
                </c:pt>
                <c:pt idx="1071">
                  <c:v>15.873067819354048</c:v>
                </c:pt>
                <c:pt idx="1072">
                  <c:v>13.983836060789185</c:v>
                </c:pt>
                <c:pt idx="1073">
                  <c:v>13.799691797725176</c:v>
                </c:pt>
                <c:pt idx="1074">
                  <c:v>13.726499744359762</c:v>
                </c:pt>
                <c:pt idx="1075">
                  <c:v>14.100456516815443</c:v>
                </c:pt>
                <c:pt idx="1076">
                  <c:v>14.84266114524222</c:v>
                </c:pt>
                <c:pt idx="1077">
                  <c:v>15.064185404089631</c:v>
                </c:pt>
                <c:pt idx="1078">
                  <c:v>14.950761908791732</c:v>
                </c:pt>
                <c:pt idx="1079">
                  <c:v>15.873840687205742</c:v>
                </c:pt>
                <c:pt idx="1080">
                  <c:v>16.461793943491941</c:v>
                </c:pt>
                <c:pt idx="1081">
                  <c:v>17.034534781502128</c:v>
                </c:pt>
                <c:pt idx="1082">
                  <c:v>17.402902607188878</c:v>
                </c:pt>
                <c:pt idx="1083">
                  <c:v>17.92411044795961</c:v>
                </c:pt>
                <c:pt idx="1084">
                  <c:v>17.564153279699379</c:v>
                </c:pt>
                <c:pt idx="1085">
                  <c:v>17.083166880070703</c:v>
                </c:pt>
                <c:pt idx="1086">
                  <c:v>16.889414708693359</c:v>
                </c:pt>
                <c:pt idx="1087">
                  <c:v>16.519449443051563</c:v>
                </c:pt>
                <c:pt idx="1088">
                  <c:v>16.856792547836001</c:v>
                </c:pt>
                <c:pt idx="1089">
                  <c:v>16.428862709159468</c:v>
                </c:pt>
                <c:pt idx="1090">
                  <c:v>15.638712654326643</c:v>
                </c:pt>
                <c:pt idx="1091">
                  <c:v>16.603557212925335</c:v>
                </c:pt>
                <c:pt idx="1092">
                  <c:v>17.262996797035175</c:v>
                </c:pt>
                <c:pt idx="1093">
                  <c:v>17.464147605486168</c:v>
                </c:pt>
                <c:pt idx="1094">
                  <c:v>17.805643849614938</c:v>
                </c:pt>
                <c:pt idx="1095">
                  <c:v>17.91516167849829</c:v>
                </c:pt>
                <c:pt idx="1096">
                  <c:v>17.662646200372553</c:v>
                </c:pt>
                <c:pt idx="1097">
                  <c:v>17.640857315740252</c:v>
                </c:pt>
                <c:pt idx="1098">
                  <c:v>17.39869003113817</c:v>
                </c:pt>
                <c:pt idx="1099">
                  <c:v>17.943404688029801</c:v>
                </c:pt>
                <c:pt idx="1100">
                  <c:v>17.613854552912112</c:v>
                </c:pt>
                <c:pt idx="1101">
                  <c:v>17.533183854158551</c:v>
                </c:pt>
                <c:pt idx="1102">
                  <c:v>18.338894714968056</c:v>
                </c:pt>
                <c:pt idx="1103">
                  <c:v>18.64571944207368</c:v>
                </c:pt>
                <c:pt idx="1104">
                  <c:v>18.712530467302436</c:v>
                </c:pt>
                <c:pt idx="1105">
                  <c:v>17.889889599193754</c:v>
                </c:pt>
                <c:pt idx="1106">
                  <c:v>17.412142058290335</c:v>
                </c:pt>
                <c:pt idx="1107">
                  <c:v>16.935740066050826</c:v>
                </c:pt>
                <c:pt idx="1108">
                  <c:v>16.314338759668573</c:v>
                </c:pt>
                <c:pt idx="1109">
                  <c:v>15.808323047681979</c:v>
                </c:pt>
                <c:pt idx="1110">
                  <c:v>15.889518573988781</c:v>
                </c:pt>
                <c:pt idx="1111">
                  <c:v>15.278501094706122</c:v>
                </c:pt>
                <c:pt idx="1112">
                  <c:v>15.475308601805562</c:v>
                </c:pt>
                <c:pt idx="1113">
                  <c:v>15.913516308933383</c:v>
                </c:pt>
                <c:pt idx="1114">
                  <c:v>14.651845159710566</c:v>
                </c:pt>
                <c:pt idx="1115">
                  <c:v>13.493329686205886</c:v>
                </c:pt>
                <c:pt idx="1116">
                  <c:v>13.530721892513945</c:v>
                </c:pt>
                <c:pt idx="1117">
                  <c:v>12.957321280205385</c:v>
                </c:pt>
                <c:pt idx="1118">
                  <c:v>13.31036423914016</c:v>
                </c:pt>
                <c:pt idx="1119">
                  <c:v>12.550411048540902</c:v>
                </c:pt>
                <c:pt idx="1120">
                  <c:v>11.995436947329656</c:v>
                </c:pt>
                <c:pt idx="1121">
                  <c:v>11.888498820078995</c:v>
                </c:pt>
                <c:pt idx="1122">
                  <c:v>10.394141805327049</c:v>
                </c:pt>
                <c:pt idx="1123">
                  <c:v>9.8241957231411963</c:v>
                </c:pt>
                <c:pt idx="1124">
                  <c:v>8.6804213056463322</c:v>
                </c:pt>
                <c:pt idx="1125">
                  <c:v>8.7449838338095862</c:v>
                </c:pt>
                <c:pt idx="1126">
                  <c:v>8.9489845127556062</c:v>
                </c:pt>
                <c:pt idx="1127">
                  <c:v>8.2890600559230823</c:v>
                </c:pt>
                <c:pt idx="1128">
                  <c:v>8.9209955084042498</c:v>
                </c:pt>
                <c:pt idx="1129">
                  <c:v>9.7622467161664712</c:v>
                </c:pt>
                <c:pt idx="1130">
                  <c:v>10.163796767444037</c:v>
                </c:pt>
                <c:pt idx="1131">
                  <c:v>10.23307613660592</c:v>
                </c:pt>
                <c:pt idx="1132">
                  <c:v>10.818139119335806</c:v>
                </c:pt>
                <c:pt idx="1133">
                  <c:v>11.011354609247665</c:v>
                </c:pt>
                <c:pt idx="1134">
                  <c:v>10.902767048238578</c:v>
                </c:pt>
                <c:pt idx="1135">
                  <c:v>10.089769593328016</c:v>
                </c:pt>
                <c:pt idx="1136">
                  <c:v>9.918905356559419</c:v>
                </c:pt>
                <c:pt idx="1137">
                  <c:v>10.32759977750111</c:v>
                </c:pt>
                <c:pt idx="1138">
                  <c:v>10.435859457947897</c:v>
                </c:pt>
                <c:pt idx="1139">
                  <c:v>10.250368416256839</c:v>
                </c:pt>
                <c:pt idx="1140">
                  <c:v>11.185051362622151</c:v>
                </c:pt>
                <c:pt idx="1141">
                  <c:v>11.586092994449691</c:v>
                </c:pt>
                <c:pt idx="1142">
                  <c:v>11.631754403566509</c:v>
                </c:pt>
                <c:pt idx="1143">
                  <c:v>11.689164132206368</c:v>
                </c:pt>
                <c:pt idx="1144">
                  <c:v>11.532053585609424</c:v>
                </c:pt>
                <c:pt idx="1145">
                  <c:v>11.543841631417102</c:v>
                </c:pt>
                <c:pt idx="1146">
                  <c:v>11.757490488689911</c:v>
                </c:pt>
                <c:pt idx="1147">
                  <c:v>11.597986002509248</c:v>
                </c:pt>
                <c:pt idx="1148">
                  <c:v>11.805990949539789</c:v>
                </c:pt>
                <c:pt idx="1149">
                  <c:v>11.345696136316695</c:v>
                </c:pt>
                <c:pt idx="1150">
                  <c:v>11.248855860507961</c:v>
                </c:pt>
                <c:pt idx="1151">
                  <c:v>11.597589726582937</c:v>
                </c:pt>
                <c:pt idx="1152">
                  <c:v>11.437961346787546</c:v>
                </c:pt>
                <c:pt idx="1153">
                  <c:v>11.014841854222775</c:v>
                </c:pt>
                <c:pt idx="1154">
                  <c:v>10.895746511662738</c:v>
                </c:pt>
                <c:pt idx="1155">
                  <c:v>10.636037409141357</c:v>
                </c:pt>
                <c:pt idx="1156">
                  <c:v>10.548486693556995</c:v>
                </c:pt>
                <c:pt idx="1157">
                  <c:v>10.530023959090753</c:v>
                </c:pt>
                <c:pt idx="1158">
                  <c:v>10.567692447775405</c:v>
                </c:pt>
                <c:pt idx="1159">
                  <c:v>10.268385666710994</c:v>
                </c:pt>
                <c:pt idx="1160">
                  <c:v>10.067742820070697</c:v>
                </c:pt>
                <c:pt idx="1161">
                  <c:v>9.7666662995565439</c:v>
                </c:pt>
                <c:pt idx="1162">
                  <c:v>9.7662999836601969</c:v>
                </c:pt>
                <c:pt idx="1163">
                  <c:v>9.6782665825359171</c:v>
                </c:pt>
                <c:pt idx="1164">
                  <c:v>9.2414622609346857</c:v>
                </c:pt>
                <c:pt idx="1165">
                  <c:v>9.0452635707047389</c:v>
                </c:pt>
                <c:pt idx="1166">
                  <c:v>8.9504200776338916</c:v>
                </c:pt>
                <c:pt idx="1167">
                  <c:v>9.2625887208668427</c:v>
                </c:pt>
                <c:pt idx="1168">
                  <c:v>9.6349107285984452</c:v>
                </c:pt>
                <c:pt idx="1169">
                  <c:v>9.5496789810417368</c:v>
                </c:pt>
                <c:pt idx="1170">
                  <c:v>9.4255240477873556</c:v>
                </c:pt>
                <c:pt idx="1171">
                  <c:v>10.023970854003752</c:v>
                </c:pt>
                <c:pt idx="1172">
                  <c:v>9.9418874730044084</c:v>
                </c:pt>
                <c:pt idx="1173">
                  <c:v>9.5336083582088325</c:v>
                </c:pt>
                <c:pt idx="1174">
                  <c:v>8.9284189022931493</c:v>
                </c:pt>
                <c:pt idx="1175">
                  <c:v>9.0119418191338294</c:v>
                </c:pt>
                <c:pt idx="1176">
                  <c:v>9.257636919139971</c:v>
                </c:pt>
                <c:pt idx="1177">
                  <c:v>9.0037403710456356</c:v>
                </c:pt>
                <c:pt idx="1178">
                  <c:v>9.0707850296607617</c:v>
                </c:pt>
                <c:pt idx="1179">
                  <c:v>9.1330635662174142</c:v>
                </c:pt>
                <c:pt idx="1180">
                  <c:v>8.7943832898149541</c:v>
                </c:pt>
                <c:pt idx="1181">
                  <c:v>8.8539377646939492</c:v>
                </c:pt>
                <c:pt idx="1182">
                  <c:v>8.8274980455423631</c:v>
                </c:pt>
                <c:pt idx="1183">
                  <c:v>9.1271657972150315</c:v>
                </c:pt>
                <c:pt idx="1184">
                  <c:v>9.1127589907409572</c:v>
                </c:pt>
                <c:pt idx="1185">
                  <c:v>8.6818433068993102</c:v>
                </c:pt>
                <c:pt idx="1186">
                  <c:v>8.5187843029835566</c:v>
                </c:pt>
                <c:pt idx="1187">
                  <c:v>8.7452044046692894</c:v>
                </c:pt>
                <c:pt idx="1188">
                  <c:v>8.8509341807291086</c:v>
                </c:pt>
                <c:pt idx="1189">
                  <c:v>9.054476092192516</c:v>
                </c:pt>
                <c:pt idx="1190">
                  <c:v>8.0811509007854951</c:v>
                </c:pt>
                <c:pt idx="1191">
                  <c:v>7.8440245047192168</c:v>
                </c:pt>
                <c:pt idx="1192">
                  <c:v>8.1042258071764959</c:v>
                </c:pt>
                <c:pt idx="1193">
                  <c:v>8.5120779623067406</c:v>
                </c:pt>
                <c:pt idx="1194">
                  <c:v>8.8808655272958408</c:v>
                </c:pt>
                <c:pt idx="1195">
                  <c:v>9.0710059816183808</c:v>
                </c:pt>
                <c:pt idx="1196">
                  <c:v>9.1960401317432403</c:v>
                </c:pt>
                <c:pt idx="1197">
                  <c:v>9.3578410467571107</c:v>
                </c:pt>
                <c:pt idx="1198">
                  <c:v>9.6540436632333879</c:v>
                </c:pt>
                <c:pt idx="1199">
                  <c:v>9.3899020849217436</c:v>
                </c:pt>
                <c:pt idx="1200">
                  <c:v>9.2594045308779531</c:v>
                </c:pt>
                <c:pt idx="1201">
                  <c:v>8.8298993538313084</c:v>
                </c:pt>
                <c:pt idx="1202">
                  <c:v>9.0810968838546273</c:v>
                </c:pt>
                <c:pt idx="1203">
                  <c:v>9.0855612307887448</c:v>
                </c:pt>
                <c:pt idx="1204">
                  <c:v>8.8184834665480665</c:v>
                </c:pt>
                <c:pt idx="1205">
                  <c:v>8.7653407443049272</c:v>
                </c:pt>
                <c:pt idx="1206">
                  <c:v>8.4453194678755104</c:v>
                </c:pt>
                <c:pt idx="1207">
                  <c:v>8.3998063165664387</c:v>
                </c:pt>
                <c:pt idx="1208">
                  <c:v>7.5811630519231565</c:v>
                </c:pt>
                <c:pt idx="1209">
                  <c:v>7.6491417133192128</c:v>
                </c:pt>
                <c:pt idx="1210">
                  <c:v>7.8107525657161094</c:v>
                </c:pt>
                <c:pt idx="1211">
                  <c:v>7.8325621371418972</c:v>
                </c:pt>
                <c:pt idx="1212">
                  <c:v>7.3886599733759954</c:v>
                </c:pt>
                <c:pt idx="1213">
                  <c:v>7.1818234505467311</c:v>
                </c:pt>
                <c:pt idx="1214">
                  <c:v>6.9506737935360325</c:v>
                </c:pt>
                <c:pt idx="1215">
                  <c:v>7.259072625426148</c:v>
                </c:pt>
                <c:pt idx="1216">
                  <c:v>7.1926124844646235</c:v>
                </c:pt>
                <c:pt idx="1217">
                  <c:v>6.6921339881975888</c:v>
                </c:pt>
                <c:pt idx="1218">
                  <c:v>6.6386531002087601</c:v>
                </c:pt>
                <c:pt idx="1219">
                  <c:v>6.6434227521660896</c:v>
                </c:pt>
                <c:pt idx="1220">
                  <c:v>7.3988382003233086</c:v>
                </c:pt>
                <c:pt idx="1221">
                  <c:v>7.9998409945345879</c:v>
                </c:pt>
                <c:pt idx="1222">
                  <c:v>8.3474769381554275</c:v>
                </c:pt>
                <c:pt idx="1223">
                  <c:v>8.467738401400478</c:v>
                </c:pt>
                <c:pt idx="1224">
                  <c:v>8.7567832241347432</c:v>
                </c:pt>
                <c:pt idx="1225">
                  <c:v>8.9104934366241206</c:v>
                </c:pt>
                <c:pt idx="1226">
                  <c:v>9.2328297051905253</c:v>
                </c:pt>
                <c:pt idx="1227">
                  <c:v>9.5315812841604135</c:v>
                </c:pt>
                <c:pt idx="1228">
                  <c:v>9.8744565046683999</c:v>
                </c:pt>
                <c:pt idx="1229">
                  <c:v>10.000117903130022</c:v>
                </c:pt>
                <c:pt idx="1230">
                  <c:v>10.014475995571027</c:v>
                </c:pt>
                <c:pt idx="1231">
                  <c:v>9.728056935665208</c:v>
                </c:pt>
                <c:pt idx="1232">
                  <c:v>9.9842024580287774</c:v>
                </c:pt>
                <c:pt idx="1233">
                  <c:v>10.003391799449624</c:v>
                </c:pt>
                <c:pt idx="1234">
                  <c:v>9.8535816493642781</c:v>
                </c:pt>
                <c:pt idx="1235">
                  <c:v>9.8150109036086679</c:v>
                </c:pt>
                <c:pt idx="1236">
                  <c:v>9.894931809202534</c:v>
                </c:pt>
                <c:pt idx="1237">
                  <c:v>9.3245296457279832</c:v>
                </c:pt>
                <c:pt idx="1238">
                  <c:v>9.3267470665082417</c:v>
                </c:pt>
                <c:pt idx="1239">
                  <c:v>9.3056434045948233</c:v>
                </c:pt>
                <c:pt idx="1240">
                  <c:v>9.2318318168960456</c:v>
                </c:pt>
                <c:pt idx="1241">
                  <c:v>9.0101855122910059</c:v>
                </c:pt>
                <c:pt idx="1242">
                  <c:v>8.8683022140433003</c:v>
                </c:pt>
                <c:pt idx="1243">
                  <c:v>9.6230632573731683</c:v>
                </c:pt>
                <c:pt idx="1244">
                  <c:v>9.6873413136280782</c:v>
                </c:pt>
                <c:pt idx="1245">
                  <c:v>9.5950707030485045</c:v>
                </c:pt>
                <c:pt idx="1246">
                  <c:v>9.6919732217830887</c:v>
                </c:pt>
                <c:pt idx="1247">
                  <c:v>9.5950548011334558</c:v>
                </c:pt>
                <c:pt idx="1248">
                  <c:v>9.9970011777304499</c:v>
                </c:pt>
                <c:pt idx="1249">
                  <c:v>10.494935172607077</c:v>
                </c:pt>
                <c:pt idx="1250">
                  <c:v>10.373217214924731</c:v>
                </c:pt>
                <c:pt idx="1251">
                  <c:v>10.397118719816818</c:v>
                </c:pt>
                <c:pt idx="1252">
                  <c:v>10.608120467860093</c:v>
                </c:pt>
                <c:pt idx="1253">
                  <c:v>10.810049845861213</c:v>
                </c:pt>
                <c:pt idx="1254">
                  <c:v>10.997563956793382</c:v>
                </c:pt>
                <c:pt idx="1255">
                  <c:v>10.738799808877282</c:v>
                </c:pt>
                <c:pt idx="1256">
                  <c:v>10.471234661697551</c:v>
                </c:pt>
                <c:pt idx="1257">
                  <c:v>10.552516982943747</c:v>
                </c:pt>
                <c:pt idx="1258">
                  <c:v>11.164611128667467</c:v>
                </c:pt>
                <c:pt idx="1259">
                  <c:v>11.690521474467596</c:v>
                </c:pt>
                <c:pt idx="1260">
                  <c:v>11.715007584487985</c:v>
                </c:pt>
                <c:pt idx="1261">
                  <c:v>12.388219099418123</c:v>
                </c:pt>
                <c:pt idx="1262">
                  <c:v>13.189022981532716</c:v>
                </c:pt>
                <c:pt idx="1263">
                  <c:v>13.552504172869478</c:v>
                </c:pt>
                <c:pt idx="1264">
                  <c:v>13.560046199232332</c:v>
                </c:pt>
                <c:pt idx="1265">
                  <c:v>13.888688626457112</c:v>
                </c:pt>
                <c:pt idx="1266">
                  <c:v>13.619995534083806</c:v>
                </c:pt>
                <c:pt idx="1267">
                  <c:v>13.887667550866052</c:v>
                </c:pt>
                <c:pt idx="1268">
                  <c:v>13.46731431297713</c:v>
                </c:pt>
                <c:pt idx="1269">
                  <c:v>13.42591886085736</c:v>
                </c:pt>
                <c:pt idx="1270">
                  <c:v>13.8729855961386</c:v>
                </c:pt>
                <c:pt idx="1271">
                  <c:v>14.085139814743306</c:v>
                </c:pt>
                <c:pt idx="1272">
                  <c:v>14.922208103718946</c:v>
                </c:pt>
                <c:pt idx="1273">
                  <c:v>15.822318142836451</c:v>
                </c:pt>
                <c:pt idx="1274">
                  <c:v>16.433343976069921</c:v>
                </c:pt>
                <c:pt idx="1275">
                  <c:v>16.196534453220877</c:v>
                </c:pt>
                <c:pt idx="1276">
                  <c:v>16.160311952655739</c:v>
                </c:pt>
                <c:pt idx="1277">
                  <c:v>16.825207307878717</c:v>
                </c:pt>
                <c:pt idx="1278">
                  <c:v>17.306004390512218</c:v>
                </c:pt>
                <c:pt idx="1279">
                  <c:v>18.32690724585634</c:v>
                </c:pt>
                <c:pt idx="1280">
                  <c:v>17.675620449938222</c:v>
                </c:pt>
                <c:pt idx="1281">
                  <c:v>15.530055563627315</c:v>
                </c:pt>
                <c:pt idx="1282">
                  <c:v>13.590885143189082</c:v>
                </c:pt>
                <c:pt idx="1283">
                  <c:v>13.389028514426963</c:v>
                </c:pt>
                <c:pt idx="1284">
                  <c:v>13.898336683569141</c:v>
                </c:pt>
                <c:pt idx="1285">
                  <c:v>14.298270962469523</c:v>
                </c:pt>
                <c:pt idx="1286">
                  <c:v>14.668946811103464</c:v>
                </c:pt>
                <c:pt idx="1287">
                  <c:v>14.433316420838947</c:v>
                </c:pt>
                <c:pt idx="1288">
                  <c:v>14.031891348027774</c:v>
                </c:pt>
                <c:pt idx="1289">
                  <c:v>14.76646864787962</c:v>
                </c:pt>
                <c:pt idx="1290">
                  <c:v>14.608315717522098</c:v>
                </c:pt>
                <c:pt idx="1291">
                  <c:v>14.244946310675651</c:v>
                </c:pt>
                <c:pt idx="1292">
                  <c:v>14.369428776140161</c:v>
                </c:pt>
                <c:pt idx="1293">
                  <c:v>14.811450153277724</c:v>
                </c:pt>
                <c:pt idx="1294">
                  <c:v>14.445530680872887</c:v>
                </c:pt>
                <c:pt idx="1295">
                  <c:v>14.702086748571995</c:v>
                </c:pt>
                <c:pt idx="1296">
                  <c:v>15.088072442713285</c:v>
                </c:pt>
                <c:pt idx="1297">
                  <c:v>15.46706046273475</c:v>
                </c:pt>
                <c:pt idx="1298">
                  <c:v>15.298969108882359</c:v>
                </c:pt>
                <c:pt idx="1299">
                  <c:v>15.686742656144585</c:v>
                </c:pt>
                <c:pt idx="1300">
                  <c:v>16.186353538544552</c:v>
                </c:pt>
                <c:pt idx="1301">
                  <c:v>16.641904235808589</c:v>
                </c:pt>
                <c:pt idx="1302">
                  <c:v>17.013407650499133</c:v>
                </c:pt>
                <c:pt idx="1303">
                  <c:v>17.734251436577328</c:v>
                </c:pt>
                <c:pt idx="1304">
                  <c:v>17.714220678979082</c:v>
                </c:pt>
                <c:pt idx="1305">
                  <c:v>17.640853852797949</c:v>
                </c:pt>
                <c:pt idx="1306">
                  <c:v>17.242369266947431</c:v>
                </c:pt>
                <c:pt idx="1307">
                  <c:v>17.650212904947331</c:v>
                </c:pt>
                <c:pt idx="1308">
                  <c:v>17.048843606878275</c:v>
                </c:pt>
                <c:pt idx="1309">
                  <c:v>16.508093516490288</c:v>
                </c:pt>
                <c:pt idx="1310">
                  <c:v>16.83374823348095</c:v>
                </c:pt>
                <c:pt idx="1311">
                  <c:v>16.813913898735766</c:v>
                </c:pt>
                <c:pt idx="1312">
                  <c:v>17.392413588645006</c:v>
                </c:pt>
                <c:pt idx="1313">
                  <c:v>17.81708282165301</c:v>
                </c:pt>
                <c:pt idx="1314">
                  <c:v>17.747171587070245</c:v>
                </c:pt>
                <c:pt idx="1315">
                  <c:v>16.168334756508976</c:v>
                </c:pt>
                <c:pt idx="1316">
                  <c:v>15.301285443522623</c:v>
                </c:pt>
                <c:pt idx="1317">
                  <c:v>14.818147965500797</c:v>
                </c:pt>
                <c:pt idx="1318">
                  <c:v>15.187607599503188</c:v>
                </c:pt>
                <c:pt idx="1319">
                  <c:v>15.846314974728767</c:v>
                </c:pt>
                <c:pt idx="1320">
                  <c:v>15.606190118802363</c:v>
                </c:pt>
                <c:pt idx="1321">
                  <c:v>17.354664745205113</c:v>
                </c:pt>
                <c:pt idx="1322">
                  <c:v>17.818620083397381</c:v>
                </c:pt>
                <c:pt idx="1323">
                  <c:v>18.155345895198021</c:v>
                </c:pt>
                <c:pt idx="1324">
                  <c:v>18.035430911004056</c:v>
                </c:pt>
                <c:pt idx="1325">
                  <c:v>18.015227044688331</c:v>
                </c:pt>
                <c:pt idx="1326">
                  <c:v>18.103452345519752</c:v>
                </c:pt>
                <c:pt idx="1327">
                  <c:v>18.512258455337719</c:v>
                </c:pt>
                <c:pt idx="1328">
                  <c:v>18.357282591774329</c:v>
                </c:pt>
                <c:pt idx="1329">
                  <c:v>18.34918799200199</c:v>
                </c:pt>
                <c:pt idx="1330">
                  <c:v>18.288868169301345</c:v>
                </c:pt>
                <c:pt idx="1331">
                  <c:v>18.44165231351273</c:v>
                </c:pt>
                <c:pt idx="1332">
                  <c:v>19.773068211462647</c:v>
                </c:pt>
                <c:pt idx="1333">
                  <c:v>19.582982970386748</c:v>
                </c:pt>
                <c:pt idx="1334">
                  <c:v>19.283561861298555</c:v>
                </c:pt>
                <c:pt idx="1335">
                  <c:v>19.301229507881047</c:v>
                </c:pt>
                <c:pt idx="1336">
                  <c:v>19.662279795641695</c:v>
                </c:pt>
                <c:pt idx="1337">
                  <c:v>19.315365967644603</c:v>
                </c:pt>
                <c:pt idx="1338">
                  <c:v>19.620740694824409</c:v>
                </c:pt>
                <c:pt idx="1339">
                  <c:v>19.722137498351536</c:v>
                </c:pt>
                <c:pt idx="1340">
                  <c:v>19.708766424745303</c:v>
                </c:pt>
                <c:pt idx="1341">
                  <c:v>19.37027107690697</c:v>
                </c:pt>
                <c:pt idx="1342">
                  <c:v>19.833656038801234</c:v>
                </c:pt>
                <c:pt idx="1343">
                  <c:v>20.448606721242964</c:v>
                </c:pt>
                <c:pt idx="1344">
                  <c:v>20.323410802995706</c:v>
                </c:pt>
                <c:pt idx="1345">
                  <c:v>20.54533679290045</c:v>
                </c:pt>
                <c:pt idx="1346">
                  <c:v>20.855200148690919</c:v>
                </c:pt>
                <c:pt idx="1347">
                  <c:v>20.457362016642186</c:v>
                </c:pt>
                <c:pt idx="1348">
                  <c:v>20.517605633764873</c:v>
                </c:pt>
                <c:pt idx="1349">
                  <c:v>20.608357012960195</c:v>
                </c:pt>
                <c:pt idx="1350">
                  <c:v>20.564596413297142</c:v>
                </c:pt>
                <c:pt idx="1351">
                  <c:v>20.812227546627387</c:v>
                </c:pt>
                <c:pt idx="1352">
                  <c:v>20.993501005229142</c:v>
                </c:pt>
                <c:pt idx="1353">
                  <c:v>21.109178247475125</c:v>
                </c:pt>
                <c:pt idx="1354">
                  <c:v>21.037901189606377</c:v>
                </c:pt>
                <c:pt idx="1355">
                  <c:v>21.164732079814655</c:v>
                </c:pt>
                <c:pt idx="1356">
                  <c:v>21.411974913826544</c:v>
                </c:pt>
                <c:pt idx="1357">
                  <c:v>21.263840187313036</c:v>
                </c:pt>
                <c:pt idx="1358">
                  <c:v>20.83337588946042</c:v>
                </c:pt>
                <c:pt idx="1359">
                  <c:v>20.055250085063854</c:v>
                </c:pt>
                <c:pt idx="1360">
                  <c:v>20.196492421281459</c:v>
                </c:pt>
                <c:pt idx="1361">
                  <c:v>20.290763690670321</c:v>
                </c:pt>
                <c:pt idx="1362">
                  <c:v>20.067951816142159</c:v>
                </c:pt>
                <c:pt idx="1363">
                  <c:v>20.535549404755642</c:v>
                </c:pt>
                <c:pt idx="1364">
                  <c:v>20.576450100818878</c:v>
                </c:pt>
                <c:pt idx="1365">
                  <c:v>20.395759282410268</c:v>
                </c:pt>
                <c:pt idx="1366">
                  <c:v>20.209473020394054</c:v>
                </c:pt>
                <c:pt idx="1367">
                  <c:v>19.911484108090335</c:v>
                </c:pt>
                <c:pt idx="1368">
                  <c:v>20.219119422457307</c:v>
                </c:pt>
                <c:pt idx="1369">
                  <c:v>20.802571764332686</c:v>
                </c:pt>
                <c:pt idx="1370">
                  <c:v>21.152737302037</c:v>
                </c:pt>
                <c:pt idx="1371">
                  <c:v>21.642739261879658</c:v>
                </c:pt>
                <c:pt idx="1372">
                  <c:v>22.195426698019961</c:v>
                </c:pt>
                <c:pt idx="1373">
                  <c:v>22.718356759520628</c:v>
                </c:pt>
                <c:pt idx="1374">
                  <c:v>23.37641269151214</c:v>
                </c:pt>
                <c:pt idx="1375">
                  <c:v>23.284070256230546</c:v>
                </c:pt>
                <c:pt idx="1376">
                  <c:v>23.946007075299875</c:v>
                </c:pt>
                <c:pt idx="1377">
                  <c:v>23.926762764083289</c:v>
                </c:pt>
                <c:pt idx="1378">
                  <c:v>24.347586881114829</c:v>
                </c:pt>
                <c:pt idx="1379">
                  <c:v>25.027380664939123</c:v>
                </c:pt>
                <c:pt idx="1380">
                  <c:v>24.762465194644051</c:v>
                </c:pt>
                <c:pt idx="1381">
                  <c:v>25.976065550593411</c:v>
                </c:pt>
                <c:pt idx="1382">
                  <c:v>25.629930395216132</c:v>
                </c:pt>
                <c:pt idx="1383">
                  <c:v>25.424203848381552</c:v>
                </c:pt>
                <c:pt idx="1384">
                  <c:v>25.814043827699049</c:v>
                </c:pt>
                <c:pt idx="1385">
                  <c:v>25.96667355833387</c:v>
                </c:pt>
                <c:pt idx="1386">
                  <c:v>24.858411332348414</c:v>
                </c:pt>
                <c:pt idx="1387">
                  <c:v>25.41252912145498</c:v>
                </c:pt>
                <c:pt idx="1388">
                  <c:v>25.680115512876785</c:v>
                </c:pt>
                <c:pt idx="1389">
                  <c:v>26.48346772089722</c:v>
                </c:pt>
                <c:pt idx="1390">
                  <c:v>27.58561204901282</c:v>
                </c:pt>
                <c:pt idx="1391">
                  <c:v>27.723946163893988</c:v>
                </c:pt>
                <c:pt idx="1392">
                  <c:v>28.332870129950386</c:v>
                </c:pt>
                <c:pt idx="1393">
                  <c:v>29.26563488357597</c:v>
                </c:pt>
                <c:pt idx="1394">
                  <c:v>28.802458591871673</c:v>
                </c:pt>
                <c:pt idx="1395">
                  <c:v>27.585160338136554</c:v>
                </c:pt>
                <c:pt idx="1396">
                  <c:v>29.928362224688797</c:v>
                </c:pt>
                <c:pt idx="1397">
                  <c:v>31.256560616381289</c:v>
                </c:pt>
                <c:pt idx="1398">
                  <c:v>32.766637689669949</c:v>
                </c:pt>
                <c:pt idx="1399">
                  <c:v>32.586283486713185</c:v>
                </c:pt>
                <c:pt idx="1400">
                  <c:v>32.666581341708643</c:v>
                </c:pt>
                <c:pt idx="1401">
                  <c:v>32.901498179798125</c:v>
                </c:pt>
                <c:pt idx="1402">
                  <c:v>32.336600532812696</c:v>
                </c:pt>
                <c:pt idx="1403">
                  <c:v>33.03078904290544</c:v>
                </c:pt>
                <c:pt idx="1404">
                  <c:v>32.859968415052251</c:v>
                </c:pt>
                <c:pt idx="1405">
                  <c:v>34.709677782269992</c:v>
                </c:pt>
                <c:pt idx="1406">
                  <c:v>36.296927736425111</c:v>
                </c:pt>
                <c:pt idx="1407">
                  <c:v>37.276934043028781</c:v>
                </c:pt>
                <c:pt idx="1408">
                  <c:v>36.956598518969024</c:v>
                </c:pt>
                <c:pt idx="1409">
                  <c:v>36.802293460092038</c:v>
                </c:pt>
                <c:pt idx="1410">
                  <c:v>38.259645085248572</c:v>
                </c:pt>
                <c:pt idx="1411">
                  <c:v>35.423401024878338</c:v>
                </c:pt>
                <c:pt idx="1412">
                  <c:v>33.532356980834919</c:v>
                </c:pt>
                <c:pt idx="1413">
                  <c:v>33.773102879048167</c:v>
                </c:pt>
                <c:pt idx="1414">
                  <c:v>37.369391883920969</c:v>
                </c:pt>
                <c:pt idx="1415">
                  <c:v>38.820274780098174</c:v>
                </c:pt>
                <c:pt idx="1416">
                  <c:v>40.576957677208135</c:v>
                </c:pt>
                <c:pt idx="1417">
                  <c:v>40.40015922925997</c:v>
                </c:pt>
                <c:pt idx="1418">
                  <c:v>41.356103632713015</c:v>
                </c:pt>
                <c:pt idx="1419">
                  <c:v>42.704509516892173</c:v>
                </c:pt>
                <c:pt idx="1420">
                  <c:v>42.556676709518051</c:v>
                </c:pt>
                <c:pt idx="1421">
                  <c:v>42.180675911746938</c:v>
                </c:pt>
                <c:pt idx="1422">
                  <c:v>43.828035992805411</c:v>
                </c:pt>
                <c:pt idx="1423">
                  <c:v>41.930712159940455</c:v>
                </c:pt>
                <c:pt idx="1424">
                  <c:v>41.323451334715031</c:v>
                </c:pt>
                <c:pt idx="1425">
                  <c:v>40.552854399539882</c:v>
                </c:pt>
                <c:pt idx="1426">
                  <c:v>43.208290714613923</c:v>
                </c:pt>
                <c:pt idx="1427">
                  <c:v>44.197939761040566</c:v>
                </c:pt>
                <c:pt idx="1428">
                  <c:v>43.77257814693801</c:v>
                </c:pt>
                <c:pt idx="1429">
                  <c:v>42.185635887917336</c:v>
                </c:pt>
                <c:pt idx="1430">
                  <c:v>43.220748439965881</c:v>
                </c:pt>
                <c:pt idx="1431">
                  <c:v>43.528574288507755</c:v>
                </c:pt>
                <c:pt idx="1432">
                  <c:v>41.966050503324325</c:v>
                </c:pt>
                <c:pt idx="1433">
                  <c:v>42.781971567071473</c:v>
                </c:pt>
                <c:pt idx="1434">
                  <c:v>42.758093618269605</c:v>
                </c:pt>
                <c:pt idx="1435">
                  <c:v>42.869565494419504</c:v>
                </c:pt>
                <c:pt idx="1436">
                  <c:v>41.898007924884752</c:v>
                </c:pt>
                <c:pt idx="1437">
                  <c:v>39.36969904420139</c:v>
                </c:pt>
                <c:pt idx="1438">
                  <c:v>38.782142456784797</c:v>
                </c:pt>
                <c:pt idx="1439">
                  <c:v>37.274238004497207</c:v>
                </c:pt>
                <c:pt idx="1440">
                  <c:v>36.978867997029838</c:v>
                </c:pt>
                <c:pt idx="1441">
                  <c:v>35.834662651431302</c:v>
                </c:pt>
                <c:pt idx="1442">
                  <c:v>32.325837236178771</c:v>
                </c:pt>
                <c:pt idx="1443">
                  <c:v>32.1739011683607</c:v>
                </c:pt>
                <c:pt idx="1444">
                  <c:v>34.074643217140043</c:v>
                </c:pt>
                <c:pt idx="1445">
                  <c:v>33.068534411112779</c:v>
                </c:pt>
                <c:pt idx="1446">
                  <c:v>32.163038687444356</c:v>
                </c:pt>
                <c:pt idx="1447">
                  <c:v>31.404318760780153</c:v>
                </c:pt>
                <c:pt idx="1448">
                  <c:v>27.667392586862505</c:v>
                </c:pt>
                <c:pt idx="1449">
                  <c:v>28.57737311336011</c:v>
                </c:pt>
                <c:pt idx="1450">
                  <c:v>30.005103811056831</c:v>
                </c:pt>
                <c:pt idx="1451">
                  <c:v>30.499953255020475</c:v>
                </c:pt>
                <c:pt idx="1452">
                  <c:v>30.277204433096014</c:v>
                </c:pt>
                <c:pt idx="1453">
                  <c:v>29.085704152008443</c:v>
                </c:pt>
                <c:pt idx="1454">
                  <c:v>30.292130640918689</c:v>
                </c:pt>
                <c:pt idx="1455">
                  <c:v>29.005883253118693</c:v>
                </c:pt>
                <c:pt idx="1456">
                  <c:v>28.128107508688348</c:v>
                </c:pt>
                <c:pt idx="1457">
                  <c:v>26.38767254118336</c:v>
                </c:pt>
                <c:pt idx="1458">
                  <c:v>23.463120467431445</c:v>
                </c:pt>
                <c:pt idx="1459">
                  <c:v>23.588713528842376</c:v>
                </c:pt>
                <c:pt idx="1460">
                  <c:v>22.365036801224328</c:v>
                </c:pt>
                <c:pt idx="1461">
                  <c:v>21.956233863659079</c:v>
                </c:pt>
                <c:pt idx="1462">
                  <c:v>23.348396502725123</c:v>
                </c:pt>
                <c:pt idx="1463">
                  <c:v>23.101442537685642</c:v>
                </c:pt>
                <c:pt idx="1464">
                  <c:v>22.89834857661322</c:v>
                </c:pt>
                <c:pt idx="1465">
                  <c:v>21.214102123415291</c:v>
                </c:pt>
                <c:pt idx="1466">
                  <c:v>21.309719026990997</c:v>
                </c:pt>
                <c:pt idx="1467">
                  <c:v>22.427939577730907</c:v>
                </c:pt>
                <c:pt idx="1468">
                  <c:v>23.591080453481492</c:v>
                </c:pt>
                <c:pt idx="1469">
                  <c:v>24.832223259531066</c:v>
                </c:pt>
                <c:pt idx="1470">
                  <c:v>24.867329101268787</c:v>
                </c:pt>
                <c:pt idx="1471">
                  <c:v>24.642251409932168</c:v>
                </c:pt>
                <c:pt idx="1472">
                  <c:v>25.243686752606258</c:v>
                </c:pt>
                <c:pt idx="1473">
                  <c:v>25.682756070579689</c:v>
                </c:pt>
                <c:pt idx="1474">
                  <c:v>25.94679821842012</c:v>
                </c:pt>
                <c:pt idx="1475">
                  <c:v>26.635170511081533</c:v>
                </c:pt>
                <c:pt idx="1476">
                  <c:v>27.65854035573658</c:v>
                </c:pt>
                <c:pt idx="1477">
                  <c:v>27.650862036740214</c:v>
                </c:pt>
                <c:pt idx="1478">
                  <c:v>26.886530384035858</c:v>
                </c:pt>
                <c:pt idx="1479">
                  <c:v>26.900577508444879</c:v>
                </c:pt>
                <c:pt idx="1480">
                  <c:v>25.902814292943752</c:v>
                </c:pt>
                <c:pt idx="1481">
                  <c:v>26.401285366474902</c:v>
                </c:pt>
                <c:pt idx="1482">
                  <c:v>25.69588864626855</c:v>
                </c:pt>
                <c:pt idx="1483">
                  <c:v>25.174462226477765</c:v>
                </c:pt>
                <c:pt idx="1484">
                  <c:v>25.668406776357692</c:v>
                </c:pt>
                <c:pt idx="1485">
                  <c:v>25.411655665489331</c:v>
                </c:pt>
                <c:pt idx="1486">
                  <c:v>26.465310814818032</c:v>
                </c:pt>
                <c:pt idx="1487">
                  <c:v>27.144808694741226</c:v>
                </c:pt>
                <c:pt idx="1488">
                  <c:v>26.587250697970372</c:v>
                </c:pt>
                <c:pt idx="1489">
                  <c:v>26.744863128101173</c:v>
                </c:pt>
                <c:pt idx="1490">
                  <c:v>26.339142131057923</c:v>
                </c:pt>
                <c:pt idx="1491">
                  <c:v>25.408922569114456</c:v>
                </c:pt>
                <c:pt idx="1492">
                  <c:v>25.650230187182967</c:v>
                </c:pt>
                <c:pt idx="1493">
                  <c:v>26.068394871883985</c:v>
                </c:pt>
                <c:pt idx="1494">
                  <c:v>26.287871091254736</c:v>
                </c:pt>
                <c:pt idx="1495">
                  <c:v>26.104381410936135</c:v>
                </c:pt>
                <c:pt idx="1496">
                  <c:v>25.730122990164453</c:v>
                </c:pt>
                <c:pt idx="1497">
                  <c:v>24.876538723647943</c:v>
                </c:pt>
                <c:pt idx="1498">
                  <c:v>25.931783309069004</c:v>
                </c:pt>
                <c:pt idx="1499">
                  <c:v>26.443803114292393</c:v>
                </c:pt>
                <c:pt idx="1500">
                  <c:v>26.468702626685708</c:v>
                </c:pt>
                <c:pt idx="1501">
                  <c:v>26.249624763583281</c:v>
                </c:pt>
                <c:pt idx="1502">
                  <c:v>26.327837778667678</c:v>
                </c:pt>
                <c:pt idx="1503">
                  <c:v>26.14728094387452</c:v>
                </c:pt>
                <c:pt idx="1504">
                  <c:v>25.650640708757326</c:v>
                </c:pt>
                <c:pt idx="1505">
                  <c:v>24.749582241646369</c:v>
                </c:pt>
                <c:pt idx="1506">
                  <c:v>24.696786766853304</c:v>
                </c:pt>
                <c:pt idx="1507">
                  <c:v>25.051393562010958</c:v>
                </c:pt>
                <c:pt idx="1508">
                  <c:v>25.644156440797385</c:v>
                </c:pt>
                <c:pt idx="1509">
                  <c:v>26.538040282101708</c:v>
                </c:pt>
                <c:pt idx="1510">
                  <c:v>26.928020270856482</c:v>
                </c:pt>
                <c:pt idx="1511">
                  <c:v>27.282689787571677</c:v>
                </c:pt>
                <c:pt idx="1512">
                  <c:v>27.207536656807129</c:v>
                </c:pt>
                <c:pt idx="1513">
                  <c:v>27.315181413516608</c:v>
                </c:pt>
                <c:pt idx="1514">
                  <c:v>26.227605554650893</c:v>
                </c:pt>
                <c:pt idx="1515">
                  <c:v>26.976268314189078</c:v>
                </c:pt>
                <c:pt idx="1516">
                  <c:v>27.548490451851258</c:v>
                </c:pt>
                <c:pt idx="1517">
                  <c:v>27.418262740410594</c:v>
                </c:pt>
                <c:pt idx="1518">
                  <c:v>27.410088167204314</c:v>
                </c:pt>
                <c:pt idx="1519">
                  <c:v>26.148607189312308</c:v>
                </c:pt>
                <c:pt idx="1520">
                  <c:v>26.725743047696913</c:v>
                </c:pt>
                <c:pt idx="1521">
                  <c:v>27.320648130462015</c:v>
                </c:pt>
                <c:pt idx="1522">
                  <c:v>25.729053579498377</c:v>
                </c:pt>
                <c:pt idx="1523">
                  <c:v>25.955510105240222</c:v>
                </c:pt>
                <c:pt idx="1524">
                  <c:v>24.022317760836817</c:v>
                </c:pt>
                <c:pt idx="1525">
                  <c:v>23.49526340181178</c:v>
                </c:pt>
                <c:pt idx="1526">
                  <c:v>22.606810842249335</c:v>
                </c:pt>
                <c:pt idx="1527">
                  <c:v>23.356040643201606</c:v>
                </c:pt>
                <c:pt idx="1528">
                  <c:v>23.696432116623175</c:v>
                </c:pt>
                <c:pt idx="1529">
                  <c:v>22.416812802281932</c:v>
                </c:pt>
                <c:pt idx="1530">
                  <c:v>20.90720646266157</c:v>
                </c:pt>
                <c:pt idx="1531">
                  <c:v>21.401617360047926</c:v>
                </c:pt>
                <c:pt idx="1532">
                  <c:v>20.362733946097514</c:v>
                </c:pt>
                <c:pt idx="1533">
                  <c:v>16.387356548789832</c:v>
                </c:pt>
                <c:pt idx="1534">
                  <c:v>15.259659405704577</c:v>
                </c:pt>
                <c:pt idx="1535">
                  <c:v>15.376080747423771</c:v>
                </c:pt>
                <c:pt idx="1536">
                  <c:v>15.17465193687967</c:v>
                </c:pt>
                <c:pt idx="1537">
                  <c:v>14.122181801918897</c:v>
                </c:pt>
                <c:pt idx="1538">
                  <c:v>13.323667656863929</c:v>
                </c:pt>
                <c:pt idx="1539">
                  <c:v>14.981866453039251</c:v>
                </c:pt>
                <c:pt idx="1540">
                  <c:v>15.996355755263156</c:v>
                </c:pt>
                <c:pt idx="1541">
                  <c:v>16.38418281621534</c:v>
                </c:pt>
                <c:pt idx="1542">
                  <c:v>16.694620816995617</c:v>
                </c:pt>
                <c:pt idx="1543">
                  <c:v>18.094069801576083</c:v>
                </c:pt>
                <c:pt idx="1544">
                  <c:v>18.831902264840078</c:v>
                </c:pt>
                <c:pt idx="1545">
                  <c:v>19.358008443486835</c:v>
                </c:pt>
                <c:pt idx="1546">
                  <c:v>19.812761079966055</c:v>
                </c:pt>
                <c:pt idx="1547">
                  <c:v>20.322376500216539</c:v>
                </c:pt>
                <c:pt idx="1548">
                  <c:v>20.527859801454415</c:v>
                </c:pt>
                <c:pt idx="1549">
                  <c:v>19.920539306600446</c:v>
                </c:pt>
                <c:pt idx="1550">
                  <c:v>21.004601209715364</c:v>
                </c:pt>
                <c:pt idx="1551">
                  <c:v>21.804845599625157</c:v>
                </c:pt>
                <c:pt idx="1552">
                  <c:v>20.480068638423404</c:v>
                </c:pt>
                <c:pt idx="1553">
                  <c:v>19.742039853739456</c:v>
                </c:pt>
                <c:pt idx="1554">
                  <c:v>19.668660470717704</c:v>
                </c:pt>
                <c:pt idx="1555">
                  <c:v>19.770299174358573</c:v>
                </c:pt>
                <c:pt idx="1556">
                  <c:v>20.381395233204024</c:v>
                </c:pt>
                <c:pt idx="1557">
                  <c:v>21.240127651759416</c:v>
                </c:pt>
                <c:pt idx="1558">
                  <c:v>21.700723827760612</c:v>
                </c:pt>
                <c:pt idx="1559">
                  <c:v>22.396379773044202</c:v>
                </c:pt>
                <c:pt idx="1560">
                  <c:v>22.97829943055498</c:v>
                </c:pt>
                <c:pt idx="1561">
                  <c:v>23.489828703298524</c:v>
                </c:pt>
                <c:pt idx="1562">
                  <c:v>22.899336430143642</c:v>
                </c:pt>
                <c:pt idx="1563">
                  <c:v>23.143929447285938</c:v>
                </c:pt>
                <c:pt idx="1564">
                  <c:v>23.059491506095338</c:v>
                </c:pt>
                <c:pt idx="1565">
                  <c:v>22.100831286610994</c:v>
                </c:pt>
                <c:pt idx="1566">
                  <c:v>22.610981701156625</c:v>
                </c:pt>
                <c:pt idx="1567">
                  <c:v>20.049852721660496</c:v>
                </c:pt>
                <c:pt idx="1568">
                  <c:v>19.698114568877713</c:v>
                </c:pt>
                <c:pt idx="1569">
                  <c:v>20.155824786688754</c:v>
                </c:pt>
                <c:pt idx="1570">
                  <c:v>20.345246797645817</c:v>
                </c:pt>
                <c:pt idx="1571">
                  <c:v>20.523575499431697</c:v>
                </c:pt>
                <c:pt idx="1572">
                  <c:v>21.213008091803449</c:v>
                </c:pt>
                <c:pt idx="1573">
                  <c:v>21.797435963717529</c:v>
                </c:pt>
                <c:pt idx="1574">
                  <c:v>22.053943972904705</c:v>
                </c:pt>
                <c:pt idx="1575">
                  <c:v>21.779246906824888</c:v>
                </c:pt>
                <c:pt idx="1576">
                  <c:v>20.941467419743475</c:v>
                </c:pt>
                <c:pt idx="1577">
                  <c:v>20.547504086856087</c:v>
                </c:pt>
                <c:pt idx="1578">
                  <c:v>20.99934129338056</c:v>
                </c:pt>
                <c:pt idx="1579">
                  <c:v>21.410428453442936</c:v>
                </c:pt>
                <c:pt idx="1580">
                  <c:v>21.783690301727681</c:v>
                </c:pt>
                <c:pt idx="1581">
                  <c:v>21.577109654528783</c:v>
                </c:pt>
                <c:pt idx="1582">
                  <c:v>20.8981620595737</c:v>
                </c:pt>
                <c:pt idx="1583">
                  <c:v>21.238261139845612</c:v>
                </c:pt>
                <c:pt idx="1584">
                  <c:v>21.900475413821805</c:v>
                </c:pt>
                <c:pt idx="1585">
                  <c:v>22.052724336861949</c:v>
                </c:pt>
                <c:pt idx="1586">
                  <c:v>22.419207114602575</c:v>
                </c:pt>
                <c:pt idx="1587">
                  <c:v>22.595655396105599</c:v>
                </c:pt>
                <c:pt idx="1588">
                  <c:v>23.411841781842412</c:v>
                </c:pt>
                <c:pt idx="1589">
                  <c:v>22.925333173915334</c:v>
                </c:pt>
                <c:pt idx="1590">
                  <c:v>23.492460177159639</c:v>
                </c:pt>
                <c:pt idx="1591">
                  <c:v>23.356649094916094</c:v>
                </c:pt>
                <c:pt idx="1592">
                  <c:v>23.442287167960604</c:v>
                </c:pt>
                <c:pt idx="1593">
                  <c:v>23.83473788763143</c:v>
                </c:pt>
                <c:pt idx="1594">
                  <c:v>24.642077092412052</c:v>
                </c:pt>
                <c:pt idx="1595">
                  <c:v>24.86186929646194</c:v>
                </c:pt>
                <c:pt idx="1596">
                  <c:v>24.859609093632702</c:v>
                </c:pt>
                <c:pt idx="1597">
                  <c:v>24.590930877894131</c:v>
                </c:pt>
                <c:pt idx="1598">
                  <c:v>24.956039153965381</c:v>
                </c:pt>
                <c:pt idx="1599">
                  <c:v>24.786315396962635</c:v>
                </c:pt>
                <c:pt idx="1600">
                  <c:v>24.943274109902575</c:v>
                </c:pt>
                <c:pt idx="1601">
                  <c:v>25.558007623511287</c:v>
                </c:pt>
                <c:pt idx="1602">
                  <c:v>25.81754597615873</c:v>
                </c:pt>
                <c:pt idx="1603">
                  <c:v>25.617606421799394</c:v>
                </c:pt>
                <c:pt idx="1604">
                  <c:v>25.918436892606199</c:v>
                </c:pt>
                <c:pt idx="1605">
                  <c:v>25.162748283083253</c:v>
                </c:pt>
                <c:pt idx="1606">
                  <c:v>26.60681714714342</c:v>
                </c:pt>
                <c:pt idx="1607">
                  <c:v>26.794085482572555</c:v>
                </c:pt>
                <c:pt idx="1608">
                  <c:v>26.492295420383122</c:v>
                </c:pt>
                <c:pt idx="1609">
                  <c:v>26.995513699383242</c:v>
                </c:pt>
                <c:pt idx="1610">
                  <c:v>26.728605452928477</c:v>
                </c:pt>
                <c:pt idx="1611">
                  <c:v>26.791371680192331</c:v>
                </c:pt>
                <c:pt idx="1612">
                  <c:v>26.806111379650829</c:v>
                </c:pt>
                <c:pt idx="1613">
                  <c:v>26.495895292784841</c:v>
                </c:pt>
                <c:pt idx="1614">
                  <c:v>26.381136336399695</c:v>
                </c:pt>
                <c:pt idx="1615">
                  <c:v>25.693658417057701</c:v>
                </c:pt>
                <c:pt idx="1616">
                  <c:v>24.496752170486438</c:v>
                </c:pt>
                <c:pt idx="1617">
                  <c:v>25.49144104606675</c:v>
                </c:pt>
                <c:pt idx="1618">
                  <c:v>26.225851890971935</c:v>
                </c:pt>
                <c:pt idx="1619">
                  <c:v>25.965424037124173</c:v>
                </c:pt>
                <c:pt idx="1620">
                  <c:v>24.206167203878479</c:v>
                </c:pt>
                <c:pt idx="1621">
                  <c:v>24.00260677728976</c:v>
                </c:pt>
                <c:pt idx="1622">
                  <c:v>25.372298620187912</c:v>
                </c:pt>
                <c:pt idx="1623">
                  <c:v>25.922337543673883</c:v>
                </c:pt>
                <c:pt idx="1624">
                  <c:v>25.69470992344997</c:v>
                </c:pt>
                <c:pt idx="1625">
                  <c:v>25.840372927670508</c:v>
                </c:pt>
                <c:pt idx="1626">
                  <c:v>26.694003256096298</c:v>
                </c:pt>
                <c:pt idx="1627">
                  <c:v>26.948872433723867</c:v>
                </c:pt>
                <c:pt idx="1628">
                  <c:v>26.727873346478532</c:v>
                </c:pt>
                <c:pt idx="1629">
                  <c:v>26.525143085070596</c:v>
                </c:pt>
                <c:pt idx="1630">
                  <c:v>26.850953531056266</c:v>
                </c:pt>
                <c:pt idx="1631">
                  <c:v>27.865098223923528</c:v>
                </c:pt>
                <c:pt idx="1632">
                  <c:v>28.063573742124468</c:v>
                </c:pt>
                <c:pt idx="1633">
                  <c:v>28.655106525184138</c:v>
                </c:pt>
                <c:pt idx="1634">
                  <c:v>29.086921742464654</c:v>
                </c:pt>
                <c:pt idx="1635">
                  <c:v>28.904245956275155</c:v>
                </c:pt>
                <c:pt idx="1636">
                  <c:v>29.313344980271427</c:v>
                </c:pt>
                <c:pt idx="1637">
                  <c:v>29.748503240632761</c:v>
                </c:pt>
                <c:pt idx="1638">
                  <c:v>30.002220744018565</c:v>
                </c:pt>
                <c:pt idx="1639">
                  <c:v>29.914959397497494</c:v>
                </c:pt>
                <c:pt idx="1640">
                  <c:v>30.168114410678911</c:v>
                </c:pt>
                <c:pt idx="1641">
                  <c:v>30.920393290333841</c:v>
                </c:pt>
                <c:pt idx="1642">
                  <c:v>31.298913333880268</c:v>
                </c:pt>
                <c:pt idx="1643">
                  <c:v>32.086132007706006</c:v>
                </c:pt>
                <c:pt idx="1644">
                  <c:v>33.307343828030668</c:v>
                </c:pt>
                <c:pt idx="1645">
                  <c:v>32.03538233925029</c:v>
                </c:pt>
                <c:pt idx="1646">
                  <c:v>31.808409057643125</c:v>
                </c:pt>
                <c:pt idx="1647">
                  <c:v>30.970179293325234</c:v>
                </c:pt>
                <c:pt idx="1648">
                  <c:v>31.243615074864611</c:v>
                </c:pt>
                <c:pt idx="1649">
                  <c:v>31.630556496454609</c:v>
                </c:pt>
                <c:pt idx="1650">
                  <c:v>31.886366962158998</c:v>
                </c:pt>
                <c:pt idx="1651">
                  <c:v>32.39027688030113</c:v>
                </c:pt>
                <c:pt idx="1652">
                  <c:v>32.622891120500206</c:v>
                </c:pt>
                <c:pt idx="1653">
                  <c:v>31.037961078006507</c:v>
                </c:pt>
                <c:pt idx="1654">
                  <c:v>30.19558340670525</c:v>
                </c:pt>
                <c:pt idx="1655">
                  <c:v>28.291857012072878</c:v>
                </c:pt>
                <c:pt idx="1656">
                  <c:v>28.380164463547587</c:v>
                </c:pt>
                <c:pt idx="1657">
                  <c:v>29.54154896513122</c:v>
                </c:pt>
                <c:pt idx="1658">
                  <c:v>29.576196014784831</c:v>
                </c:pt>
                <c:pt idx="1659">
                  <c:v>30.133517171387528</c:v>
                </c:pt>
                <c:pt idx="1660">
                  <c:v>29.242030936939859</c:v>
                </c:pt>
                <c:pt idx="1661">
                  <c:v>29.283796275306276</c:v>
                </c:pt>
                <c:pt idx="1662">
                  <c:v>29.986685335042534</c:v>
                </c:pt>
                <c:pt idx="1663">
                  <c:v>28.705397371833083</c:v>
                </c:pt>
                <c:pt idx="1664">
                  <c:v>29.229520233035288</c:v>
                </c:pt>
                <c:pt idx="1665">
                  <c:v>28.841122881953414</c:v>
                </c:pt>
                <c:pt idx="1666">
                  <c:v>29.836867659083442</c:v>
                </c:pt>
                <c:pt idx="1667">
                  <c:v>30.331822322243305</c:v>
                </c:pt>
                <c:pt idx="1668">
                  <c:v>30.985220300230701</c:v>
                </c:pt>
                <c:pt idx="1669">
                  <c:v>30.729689264735757</c:v>
                </c:pt>
                <c:pt idx="1670">
                  <c:v>24.817168629099431</c:v>
                </c:pt>
                <c:pt idx="1671">
                  <c:v>25.927358825280169</c:v>
                </c:pt>
                <c:pt idx="1672">
                  <c:v>27.328480997698456</c:v>
                </c:pt>
                <c:pt idx="1673">
                  <c:v>28.838315955122845</c:v>
                </c:pt>
                <c:pt idx="1674">
                  <c:v>29.599194927667007</c:v>
                </c:pt>
                <c:pt idx="1675">
                  <c:v>31.158208965355229</c:v>
                </c:pt>
                <c:pt idx="1676">
                  <c:v>30.839426043811255</c:v>
                </c:pt>
                <c:pt idx="1677">
                  <c:v>31.283694032592852</c:v>
                </c:pt>
                <c:pt idx="1678">
                  <c:v>32.473204096612569</c:v>
                </c:pt>
                <c:pt idx="1679">
                  <c:v>33.765591418117097</c:v>
                </c:pt>
                <c:pt idx="1680">
                  <c:v>34.512432294106901</c:v>
                </c:pt>
                <c:pt idx="1681">
                  <c:v>35.10390717196983</c:v>
                </c:pt>
                <c:pt idx="1682">
                  <c:v>35.042545112192073</c:v>
                </c:pt>
                <c:pt idx="1683">
                  <c:v>36.719814109133004</c:v>
                </c:pt>
                <c:pt idx="1684">
                  <c:v>36.552133989799081</c:v>
                </c:pt>
                <c:pt idx="1685">
                  <c:v>36.696258013088368</c:v>
                </c:pt>
                <c:pt idx="1686">
                  <c:v>37.443383184615406</c:v>
                </c:pt>
                <c:pt idx="1687">
                  <c:v>37.973500614070488</c:v>
                </c:pt>
                <c:pt idx="1688">
                  <c:v>37.620346686651203</c:v>
                </c:pt>
                <c:pt idx="1689">
                  <c:v>37.253025000325309</c:v>
                </c:pt>
                <c:pt idx="1690">
                  <c:v>38.582627497719216</c:v>
                </c:pt>
                <c:pt idx="1691">
                  <c:v>38.304849873467433</c:v>
                </c:pt>
                <c:pt idx="1692">
                  <c:v>36.936758070297444</c:v>
                </c:pt>
                <c:pt idx="1693">
                  <c:v>35.287149225694861</c:v>
                </c:pt>
                <c:pt idx="1694">
                  <c:v>34.270798693291731</c:v>
                </c:pt>
                <c:pt idx="1695">
                  <c:v>33.889164755913846</c:v>
                </c:pt>
                <c:pt idx="1696">
                  <c:v>30.673155079545133</c:v>
                </c:pt>
                <c:pt idx="1697">
                  <c:v>29.047721395103835</c:v>
                </c:pt>
                <c:pt idx="1698">
                  <c:v>29.00461831720893</c:v>
                </c:pt>
                <c:pt idx="1699">
                  <c:v>30.698763365175296</c:v>
                </c:pt>
                <c:pt idx="1700">
                  <c:v>28.229884655821973</c:v>
                </c:pt>
                <c:pt idx="1701">
                  <c:v>27.080766925400702</c:v>
                </c:pt>
                <c:pt idx="1702">
                  <c:v>28.378949016273317</c:v>
                </c:pt>
                <c:pt idx="1703">
                  <c:v>28.316901284527297</c:v>
                </c:pt>
                <c:pt idx="1704">
                  <c:v>28.334813423755705</c:v>
                </c:pt>
                <c:pt idx="1705">
                  <c:v>28.919762943866651</c:v>
                </c:pt>
                <c:pt idx="1706">
                  <c:v>27.938131253997902</c:v>
                </c:pt>
                <c:pt idx="1707">
                  <c:v>28.764841267615378</c:v>
                </c:pt>
                <c:pt idx="1708">
                  <c:v>28.76205134313124</c:v>
                </c:pt>
                <c:pt idx="1709">
                  <c:v>29.940031645987499</c:v>
                </c:pt>
                <c:pt idx="1710">
                  <c:v>30.891659813659938</c:v>
                </c:pt>
                <c:pt idx="1711">
                  <c:v>30.304748245365207</c:v>
                </c:pt>
                <c:pt idx="1712">
                  <c:v>29.799681861350244</c:v>
                </c:pt>
                <c:pt idx="1713">
                  <c:v>28.769054954983979</c:v>
                </c:pt>
                <c:pt idx="1714">
                  <c:v>30.013224817381492</c:v>
                </c:pt>
                <c:pt idx="1715">
                  <c:v>31.452310923844571</c:v>
                </c:pt>
                <c:pt idx="1716">
                  <c:v>32.045123012596022</c:v>
                </c:pt>
                <c:pt idx="1717">
                  <c:v>33.037192685599038</c:v>
                </c:pt>
                <c:pt idx="1718">
                  <c:v>33.75492017640601</c:v>
                </c:pt>
                <c:pt idx="1719">
                  <c:v>33.141593030769805</c:v>
                </c:pt>
                <c:pt idx="1720">
                  <c:v>33.773634540111971</c:v>
                </c:pt>
                <c:pt idx="1721">
                  <c:v>34.810548780042978</c:v>
                </c:pt>
                <c:pt idx="1722">
                  <c:v>35.443553078907236</c:v>
                </c:pt>
                <c:pt idx="1723">
                  <c:v>34.919631348614772</c:v>
                </c:pt>
                <c:pt idx="1724">
                  <c:v>35.660183635152123</c:v>
                </c:pt>
                <c:pt idx="1725">
                  <c:v>36.587210527930161</c:v>
                </c:pt>
                <c:pt idx="1726">
                  <c:v>37.350195655078785</c:v>
                </c:pt>
                <c:pt idx="1727">
                  <c:v>37.711191696434639</c:v>
                </c:pt>
                <c:pt idx="1728">
                  <c:v>37.129219852198901</c:v>
                </c:pt>
                <c:pt idx="1729">
                  <c:v>37.187175593696878</c:v>
                </c:pt>
                <c:pt idx="1730">
                  <c:v>34.784750339850738</c:v>
                </c:pt>
                <c:pt idx="1731">
                  <c:v>32.621270341113522</c:v>
                </c:pt>
                <c:pt idx="1732">
                  <c:v>35.076697043727627</c:v>
                </c:pt>
                <c:pt idx="1733">
                  <c:v>36.111092133696921</c:v>
                </c:pt>
                <c:pt idx="1734">
                  <c:v>37.474246191646579</c:v>
                </c:pt>
                <c:pt idx="1735">
                  <c:v>37.846145044881787</c:v>
                </c:pt>
                <c:pt idx="1736">
                  <c:v>38.580387325388465</c:v>
                </c:pt>
                <c:pt idx="1737">
                  <c:v>39.205692171126515</c:v>
                </c:pt>
                <c:pt idx="1738">
                  <c:v>39.149566590415425</c:v>
                </c:pt>
                <c:pt idx="1739">
                  <c:v>39.58164099324258</c:v>
                </c:pt>
                <c:pt idx="1740">
                  <c:v>39.64081842859693</c:v>
                </c:pt>
                <c:pt idx="1741">
                  <c:v>39.013997205111487</c:v>
                </c:pt>
                <c:pt idx="1742">
                  <c:v>37.031611446020392</c:v>
                </c:pt>
                <c:pt idx="1743">
                  <c:v>38.138278103575857</c:v>
                </c:pt>
                <c:pt idx="1744">
                  <c:v>40.101359313729603</c:v>
                </c:pt>
                <c:pt idx="1745">
                  <c:v>40.150169734732664</c:v>
                </c:pt>
                <c:pt idx="1746">
                  <c:v>40.008636152056823</c:v>
                </c:pt>
                <c:pt idx="1747">
                  <c:v>40.987393549658911</c:v>
                </c:pt>
                <c:pt idx="1748">
                  <c:v>40.580874095387422</c:v>
                </c:pt>
                <c:pt idx="1749">
                  <c:v>40.710608577487044</c:v>
                </c:pt>
              </c:numCache>
            </c:numRef>
          </c:yVal>
          <c:smooth val="0"/>
          <c:extLst>
            <c:ext xmlns:c16="http://schemas.microsoft.com/office/drawing/2014/chart" uri="{C3380CC4-5D6E-409C-BE32-E72D297353CC}">
              <c16:uniqueId val="{00000000-8E7B-43B2-B225-894109802BC9}"/>
            </c:ext>
          </c:extLst>
        </c:ser>
        <c:dLbls>
          <c:showLegendKey val="0"/>
          <c:showVal val="0"/>
          <c:showCatName val="0"/>
          <c:showSerName val="0"/>
          <c:showPercent val="0"/>
          <c:showBubbleSize val="0"/>
        </c:dLbls>
        <c:axId val="1386039887"/>
        <c:axId val="1"/>
      </c:scatterChart>
      <c:scatterChart>
        <c:scatterStyle val="lineMarker"/>
        <c:varyColors val="0"/>
        <c:ser>
          <c:idx val="1"/>
          <c:order val="1"/>
          <c:tx>
            <c:v>Interest Rate</c:v>
          </c:tx>
          <c:spPr>
            <a:ln>
              <a:solidFill>
                <a:srgbClr val="FF0000"/>
              </a:solidFill>
              <a:prstDash val="sysDash"/>
            </a:ln>
          </c:spPr>
          <c:marker>
            <c:symbol val="none"/>
          </c:marker>
          <c:xVal>
            <c:numRef>
              <c:f>Data!$F$129:$F$1885</c:f>
              <c:numCache>
                <c:formatCode>0.00</c:formatCode>
                <c:ptCount val="1757"/>
                <c:pt idx="0">
                  <c:v>1881.0416666666576</c:v>
                </c:pt>
                <c:pt idx="1">
                  <c:v>1881.1249999999909</c:v>
                </c:pt>
                <c:pt idx="2">
                  <c:v>1881.2083333333242</c:v>
                </c:pt>
                <c:pt idx="3">
                  <c:v>1881.2916666666574</c:v>
                </c:pt>
                <c:pt idx="4">
                  <c:v>1881.3749999999907</c:v>
                </c:pt>
                <c:pt idx="5">
                  <c:v>1881.4583333333239</c:v>
                </c:pt>
                <c:pt idx="6">
                  <c:v>1881.5416666666572</c:v>
                </c:pt>
                <c:pt idx="7">
                  <c:v>1881.6249999999905</c:v>
                </c:pt>
                <c:pt idx="8">
                  <c:v>1881.7083333333237</c:v>
                </c:pt>
                <c:pt idx="9">
                  <c:v>1881.791666666657</c:v>
                </c:pt>
                <c:pt idx="10">
                  <c:v>1881.8749999999902</c:v>
                </c:pt>
                <c:pt idx="11">
                  <c:v>1881.9583333333235</c:v>
                </c:pt>
                <c:pt idx="12">
                  <c:v>1882.0416666666567</c:v>
                </c:pt>
                <c:pt idx="13">
                  <c:v>1882.12499999999</c:v>
                </c:pt>
                <c:pt idx="14">
                  <c:v>1882.2083333333233</c:v>
                </c:pt>
                <c:pt idx="15">
                  <c:v>1882.2916666666565</c:v>
                </c:pt>
                <c:pt idx="16">
                  <c:v>1882.3749999999898</c:v>
                </c:pt>
                <c:pt idx="17">
                  <c:v>1882.458333333323</c:v>
                </c:pt>
                <c:pt idx="18">
                  <c:v>1882.5416666666563</c:v>
                </c:pt>
                <c:pt idx="19">
                  <c:v>1882.6249999999895</c:v>
                </c:pt>
                <c:pt idx="20">
                  <c:v>1882.7083333333228</c:v>
                </c:pt>
                <c:pt idx="21">
                  <c:v>1882.7916666666561</c:v>
                </c:pt>
                <c:pt idx="22">
                  <c:v>1882.8749999999893</c:v>
                </c:pt>
                <c:pt idx="23">
                  <c:v>1882.9583333333226</c:v>
                </c:pt>
                <c:pt idx="24">
                  <c:v>1883.0416666666558</c:v>
                </c:pt>
                <c:pt idx="25">
                  <c:v>1883.1249999999891</c:v>
                </c:pt>
                <c:pt idx="26">
                  <c:v>1883.2083333333223</c:v>
                </c:pt>
                <c:pt idx="27">
                  <c:v>1883.2916666666556</c:v>
                </c:pt>
                <c:pt idx="28">
                  <c:v>1883.3749999999889</c:v>
                </c:pt>
                <c:pt idx="29">
                  <c:v>1883.4583333333221</c:v>
                </c:pt>
                <c:pt idx="30">
                  <c:v>1883.5416666666554</c:v>
                </c:pt>
                <c:pt idx="31">
                  <c:v>1883.6249999999886</c:v>
                </c:pt>
                <c:pt idx="32">
                  <c:v>1883.7083333333219</c:v>
                </c:pt>
                <c:pt idx="33">
                  <c:v>1883.7916666666551</c:v>
                </c:pt>
                <c:pt idx="34">
                  <c:v>1883.8749999999884</c:v>
                </c:pt>
                <c:pt idx="35">
                  <c:v>1883.9583333333217</c:v>
                </c:pt>
                <c:pt idx="36">
                  <c:v>1884.0416666666549</c:v>
                </c:pt>
                <c:pt idx="37">
                  <c:v>1884.1249999999882</c:v>
                </c:pt>
                <c:pt idx="38">
                  <c:v>1884.2083333333214</c:v>
                </c:pt>
                <c:pt idx="39">
                  <c:v>1884.2916666666547</c:v>
                </c:pt>
                <c:pt idx="40">
                  <c:v>1884.3749999999879</c:v>
                </c:pt>
                <c:pt idx="41">
                  <c:v>1884.4583333333212</c:v>
                </c:pt>
                <c:pt idx="42">
                  <c:v>1884.5416666666545</c:v>
                </c:pt>
                <c:pt idx="43">
                  <c:v>1884.6249999999877</c:v>
                </c:pt>
                <c:pt idx="44">
                  <c:v>1884.708333333321</c:v>
                </c:pt>
                <c:pt idx="45">
                  <c:v>1884.7916666666542</c:v>
                </c:pt>
                <c:pt idx="46">
                  <c:v>1884.8749999999875</c:v>
                </c:pt>
                <c:pt idx="47">
                  <c:v>1884.9583333333208</c:v>
                </c:pt>
                <c:pt idx="48">
                  <c:v>1885.041666666654</c:v>
                </c:pt>
                <c:pt idx="49">
                  <c:v>1885.1249999999873</c:v>
                </c:pt>
                <c:pt idx="50">
                  <c:v>1885.2083333333205</c:v>
                </c:pt>
                <c:pt idx="51">
                  <c:v>1885.2916666666538</c:v>
                </c:pt>
                <c:pt idx="52">
                  <c:v>1885.374999999987</c:v>
                </c:pt>
                <c:pt idx="53">
                  <c:v>1885.4583333333203</c:v>
                </c:pt>
                <c:pt idx="54">
                  <c:v>1885.5416666666536</c:v>
                </c:pt>
                <c:pt idx="55">
                  <c:v>1885.6249999999868</c:v>
                </c:pt>
                <c:pt idx="56">
                  <c:v>1885.7083333333201</c:v>
                </c:pt>
                <c:pt idx="57">
                  <c:v>1885.7916666666533</c:v>
                </c:pt>
                <c:pt idx="58">
                  <c:v>1885.8749999999866</c:v>
                </c:pt>
                <c:pt idx="59">
                  <c:v>1885.9583333333198</c:v>
                </c:pt>
                <c:pt idx="60">
                  <c:v>1886.0416666666531</c:v>
                </c:pt>
                <c:pt idx="61">
                  <c:v>1886.1249999999864</c:v>
                </c:pt>
                <c:pt idx="62">
                  <c:v>1886.2083333333196</c:v>
                </c:pt>
                <c:pt idx="63">
                  <c:v>1886.2916666666529</c:v>
                </c:pt>
                <c:pt idx="64">
                  <c:v>1886.3749999999861</c:v>
                </c:pt>
                <c:pt idx="65">
                  <c:v>1886.4583333333194</c:v>
                </c:pt>
                <c:pt idx="66">
                  <c:v>1886.5416666666526</c:v>
                </c:pt>
                <c:pt idx="67">
                  <c:v>1886.6249999999859</c:v>
                </c:pt>
                <c:pt idx="68">
                  <c:v>1886.7083333333192</c:v>
                </c:pt>
                <c:pt idx="69">
                  <c:v>1886.7916666666524</c:v>
                </c:pt>
                <c:pt idx="70">
                  <c:v>1886.8749999999857</c:v>
                </c:pt>
                <c:pt idx="71">
                  <c:v>1886.9583333333189</c:v>
                </c:pt>
                <c:pt idx="72">
                  <c:v>1887.0416666666522</c:v>
                </c:pt>
                <c:pt idx="73">
                  <c:v>1887.1249999999854</c:v>
                </c:pt>
                <c:pt idx="74">
                  <c:v>1887.2083333333187</c:v>
                </c:pt>
                <c:pt idx="75">
                  <c:v>1887.291666666652</c:v>
                </c:pt>
                <c:pt idx="76">
                  <c:v>1887.3749999999852</c:v>
                </c:pt>
                <c:pt idx="77">
                  <c:v>1887.4583333333185</c:v>
                </c:pt>
                <c:pt idx="78">
                  <c:v>1887.5416666666517</c:v>
                </c:pt>
                <c:pt idx="79">
                  <c:v>1887.624999999985</c:v>
                </c:pt>
                <c:pt idx="80">
                  <c:v>1887.7083333333183</c:v>
                </c:pt>
                <c:pt idx="81">
                  <c:v>1887.7916666666515</c:v>
                </c:pt>
                <c:pt idx="82">
                  <c:v>1887.8749999999848</c:v>
                </c:pt>
                <c:pt idx="83">
                  <c:v>1887.958333333318</c:v>
                </c:pt>
                <c:pt idx="84">
                  <c:v>1888.0416666666513</c:v>
                </c:pt>
                <c:pt idx="85">
                  <c:v>1888.1249999999845</c:v>
                </c:pt>
                <c:pt idx="86">
                  <c:v>1888.2083333333178</c:v>
                </c:pt>
                <c:pt idx="87">
                  <c:v>1888.2916666666511</c:v>
                </c:pt>
                <c:pt idx="88">
                  <c:v>1888.3749999999843</c:v>
                </c:pt>
                <c:pt idx="89">
                  <c:v>1888.4583333333176</c:v>
                </c:pt>
                <c:pt idx="90">
                  <c:v>1888.5416666666508</c:v>
                </c:pt>
                <c:pt idx="91">
                  <c:v>1888.6249999999841</c:v>
                </c:pt>
                <c:pt idx="92">
                  <c:v>1888.7083333333173</c:v>
                </c:pt>
                <c:pt idx="93">
                  <c:v>1888.7916666666506</c:v>
                </c:pt>
                <c:pt idx="94">
                  <c:v>1888.8749999999839</c:v>
                </c:pt>
                <c:pt idx="95">
                  <c:v>1888.9583333333171</c:v>
                </c:pt>
                <c:pt idx="96">
                  <c:v>1889.0416666666504</c:v>
                </c:pt>
                <c:pt idx="97">
                  <c:v>1889.1249999999836</c:v>
                </c:pt>
                <c:pt idx="98">
                  <c:v>1889.2083333333169</c:v>
                </c:pt>
                <c:pt idx="99">
                  <c:v>1889.2916666666501</c:v>
                </c:pt>
                <c:pt idx="100">
                  <c:v>1889.3749999999834</c:v>
                </c:pt>
                <c:pt idx="101">
                  <c:v>1889.4583333333167</c:v>
                </c:pt>
                <c:pt idx="102">
                  <c:v>1889.5416666666499</c:v>
                </c:pt>
                <c:pt idx="103">
                  <c:v>1889.6249999999832</c:v>
                </c:pt>
                <c:pt idx="104">
                  <c:v>1889.7083333333164</c:v>
                </c:pt>
                <c:pt idx="105">
                  <c:v>1889.7916666666497</c:v>
                </c:pt>
                <c:pt idx="106">
                  <c:v>1889.8749999999829</c:v>
                </c:pt>
                <c:pt idx="107">
                  <c:v>1889.9583333333162</c:v>
                </c:pt>
                <c:pt idx="108">
                  <c:v>1890.0416666666495</c:v>
                </c:pt>
                <c:pt idx="109">
                  <c:v>1890.1249999999827</c:v>
                </c:pt>
                <c:pt idx="110">
                  <c:v>1890.208333333316</c:v>
                </c:pt>
                <c:pt idx="111">
                  <c:v>1890.2916666666492</c:v>
                </c:pt>
                <c:pt idx="112">
                  <c:v>1890.3749999999825</c:v>
                </c:pt>
                <c:pt idx="113">
                  <c:v>1890.4583333333157</c:v>
                </c:pt>
                <c:pt idx="114">
                  <c:v>1890.541666666649</c:v>
                </c:pt>
                <c:pt idx="115">
                  <c:v>1890.6249999999823</c:v>
                </c:pt>
                <c:pt idx="116">
                  <c:v>1890.7083333333155</c:v>
                </c:pt>
                <c:pt idx="117">
                  <c:v>1890.7916666666488</c:v>
                </c:pt>
                <c:pt idx="118">
                  <c:v>1890.874999999982</c:v>
                </c:pt>
                <c:pt idx="119">
                  <c:v>1890.9583333333153</c:v>
                </c:pt>
                <c:pt idx="120">
                  <c:v>1891.0416666666486</c:v>
                </c:pt>
                <c:pt idx="121">
                  <c:v>1891.1249999999818</c:v>
                </c:pt>
                <c:pt idx="122">
                  <c:v>1891.2083333333151</c:v>
                </c:pt>
                <c:pt idx="123">
                  <c:v>1891.2916666666483</c:v>
                </c:pt>
                <c:pt idx="124">
                  <c:v>1891.3749999999816</c:v>
                </c:pt>
                <c:pt idx="125">
                  <c:v>1891.4583333333148</c:v>
                </c:pt>
                <c:pt idx="126">
                  <c:v>1891.5416666666481</c:v>
                </c:pt>
                <c:pt idx="127">
                  <c:v>1891.6249999999814</c:v>
                </c:pt>
                <c:pt idx="128">
                  <c:v>1891.7083333333146</c:v>
                </c:pt>
                <c:pt idx="129">
                  <c:v>1891.7916666666479</c:v>
                </c:pt>
                <c:pt idx="130">
                  <c:v>1891.8749999999811</c:v>
                </c:pt>
                <c:pt idx="131">
                  <c:v>1891.9583333333144</c:v>
                </c:pt>
                <c:pt idx="132">
                  <c:v>1892.0416666666476</c:v>
                </c:pt>
                <c:pt idx="133">
                  <c:v>1892.1249999999809</c:v>
                </c:pt>
                <c:pt idx="134">
                  <c:v>1892.2083333333142</c:v>
                </c:pt>
                <c:pt idx="135">
                  <c:v>1892.2916666666474</c:v>
                </c:pt>
                <c:pt idx="136">
                  <c:v>1892.3749999999807</c:v>
                </c:pt>
                <c:pt idx="137">
                  <c:v>1892.4583333333139</c:v>
                </c:pt>
                <c:pt idx="138">
                  <c:v>1892.5416666666472</c:v>
                </c:pt>
                <c:pt idx="139">
                  <c:v>1892.6249999999804</c:v>
                </c:pt>
                <c:pt idx="140">
                  <c:v>1892.7083333333137</c:v>
                </c:pt>
                <c:pt idx="141">
                  <c:v>1892.791666666647</c:v>
                </c:pt>
                <c:pt idx="142">
                  <c:v>1892.8749999999802</c:v>
                </c:pt>
                <c:pt idx="143">
                  <c:v>1892.9583333333135</c:v>
                </c:pt>
                <c:pt idx="144">
                  <c:v>1893.0416666666467</c:v>
                </c:pt>
                <c:pt idx="145">
                  <c:v>1893.12499999998</c:v>
                </c:pt>
                <c:pt idx="146">
                  <c:v>1893.2083333333132</c:v>
                </c:pt>
                <c:pt idx="147">
                  <c:v>1893.2916666666465</c:v>
                </c:pt>
                <c:pt idx="148">
                  <c:v>1893.3749999999798</c:v>
                </c:pt>
                <c:pt idx="149">
                  <c:v>1893.458333333313</c:v>
                </c:pt>
                <c:pt idx="150">
                  <c:v>1893.5416666666463</c:v>
                </c:pt>
                <c:pt idx="151">
                  <c:v>1893.6249999999795</c:v>
                </c:pt>
                <c:pt idx="152">
                  <c:v>1893.7083333333128</c:v>
                </c:pt>
                <c:pt idx="153">
                  <c:v>1893.7916666666461</c:v>
                </c:pt>
                <c:pt idx="154">
                  <c:v>1893.8749999999793</c:v>
                </c:pt>
                <c:pt idx="155">
                  <c:v>1893.9583333333126</c:v>
                </c:pt>
                <c:pt idx="156">
                  <c:v>1894.0416666666458</c:v>
                </c:pt>
                <c:pt idx="157">
                  <c:v>1894.1249999999791</c:v>
                </c:pt>
                <c:pt idx="158">
                  <c:v>1894.2083333333123</c:v>
                </c:pt>
                <c:pt idx="159">
                  <c:v>1894.2916666666456</c:v>
                </c:pt>
                <c:pt idx="160">
                  <c:v>1894.3749999999789</c:v>
                </c:pt>
                <c:pt idx="161">
                  <c:v>1894.4583333333121</c:v>
                </c:pt>
                <c:pt idx="162">
                  <c:v>1894.5416666666454</c:v>
                </c:pt>
                <c:pt idx="163">
                  <c:v>1894.6249999999786</c:v>
                </c:pt>
                <c:pt idx="164">
                  <c:v>1894.7083333333119</c:v>
                </c:pt>
                <c:pt idx="165">
                  <c:v>1894.7916666666451</c:v>
                </c:pt>
                <c:pt idx="166">
                  <c:v>1894.8749999999784</c:v>
                </c:pt>
                <c:pt idx="167">
                  <c:v>1894.9583333333117</c:v>
                </c:pt>
                <c:pt idx="168">
                  <c:v>1895.0416666666449</c:v>
                </c:pt>
                <c:pt idx="169">
                  <c:v>1895.1249999999782</c:v>
                </c:pt>
                <c:pt idx="170">
                  <c:v>1895.2083333333114</c:v>
                </c:pt>
                <c:pt idx="171">
                  <c:v>1895.2916666666447</c:v>
                </c:pt>
                <c:pt idx="172">
                  <c:v>1895.3749999999779</c:v>
                </c:pt>
                <c:pt idx="173">
                  <c:v>1895.4583333333112</c:v>
                </c:pt>
                <c:pt idx="174">
                  <c:v>1895.5416666666445</c:v>
                </c:pt>
                <c:pt idx="175">
                  <c:v>1895.6249999999777</c:v>
                </c:pt>
                <c:pt idx="176">
                  <c:v>1895.708333333311</c:v>
                </c:pt>
                <c:pt idx="177">
                  <c:v>1895.7916666666442</c:v>
                </c:pt>
                <c:pt idx="178">
                  <c:v>1895.8749999999775</c:v>
                </c:pt>
                <c:pt idx="179">
                  <c:v>1895.9583333333107</c:v>
                </c:pt>
                <c:pt idx="180">
                  <c:v>1896.041666666644</c:v>
                </c:pt>
                <c:pt idx="181">
                  <c:v>1896.1249999999773</c:v>
                </c:pt>
                <c:pt idx="182">
                  <c:v>1896.2083333333105</c:v>
                </c:pt>
                <c:pt idx="183">
                  <c:v>1896.2916666666438</c:v>
                </c:pt>
                <c:pt idx="184">
                  <c:v>1896.374999999977</c:v>
                </c:pt>
                <c:pt idx="185">
                  <c:v>1896.4583333333103</c:v>
                </c:pt>
                <c:pt idx="186">
                  <c:v>1896.5416666666436</c:v>
                </c:pt>
                <c:pt idx="187">
                  <c:v>1896.6249999999768</c:v>
                </c:pt>
                <c:pt idx="188">
                  <c:v>1896.7083333333101</c:v>
                </c:pt>
                <c:pt idx="189">
                  <c:v>1896.7916666666433</c:v>
                </c:pt>
                <c:pt idx="190">
                  <c:v>1896.8749999999766</c:v>
                </c:pt>
                <c:pt idx="191">
                  <c:v>1896.9583333333098</c:v>
                </c:pt>
                <c:pt idx="192">
                  <c:v>1897.0416666666431</c:v>
                </c:pt>
                <c:pt idx="193">
                  <c:v>1897.1249999999764</c:v>
                </c:pt>
                <c:pt idx="194">
                  <c:v>1897.2083333333096</c:v>
                </c:pt>
                <c:pt idx="195">
                  <c:v>1897.2916666666429</c:v>
                </c:pt>
                <c:pt idx="196">
                  <c:v>1897.3749999999761</c:v>
                </c:pt>
                <c:pt idx="197">
                  <c:v>1897.4583333333094</c:v>
                </c:pt>
                <c:pt idx="198">
                  <c:v>1897.5416666666426</c:v>
                </c:pt>
                <c:pt idx="199">
                  <c:v>1897.6249999999759</c:v>
                </c:pt>
                <c:pt idx="200">
                  <c:v>1897.7083333333092</c:v>
                </c:pt>
                <c:pt idx="201">
                  <c:v>1897.7916666666424</c:v>
                </c:pt>
                <c:pt idx="202">
                  <c:v>1897.8749999999757</c:v>
                </c:pt>
                <c:pt idx="203">
                  <c:v>1897.9583333333089</c:v>
                </c:pt>
                <c:pt idx="204">
                  <c:v>1898.0416666666422</c:v>
                </c:pt>
                <c:pt idx="205">
                  <c:v>1898.1249999999754</c:v>
                </c:pt>
                <c:pt idx="206">
                  <c:v>1898.2083333333087</c:v>
                </c:pt>
                <c:pt idx="207">
                  <c:v>1898.291666666642</c:v>
                </c:pt>
                <c:pt idx="208">
                  <c:v>1898.3749999999752</c:v>
                </c:pt>
                <c:pt idx="209">
                  <c:v>1898.4583333333085</c:v>
                </c:pt>
                <c:pt idx="210">
                  <c:v>1898.5416666666417</c:v>
                </c:pt>
                <c:pt idx="211">
                  <c:v>1898.624999999975</c:v>
                </c:pt>
                <c:pt idx="212">
                  <c:v>1898.7083333333082</c:v>
                </c:pt>
                <c:pt idx="213">
                  <c:v>1898.7916666666415</c:v>
                </c:pt>
                <c:pt idx="214">
                  <c:v>1898.8749999999748</c:v>
                </c:pt>
                <c:pt idx="215">
                  <c:v>1898.958333333308</c:v>
                </c:pt>
                <c:pt idx="216">
                  <c:v>1899.0416666666413</c:v>
                </c:pt>
                <c:pt idx="217">
                  <c:v>1899.1249999999745</c:v>
                </c:pt>
                <c:pt idx="218">
                  <c:v>1899.2083333333078</c:v>
                </c:pt>
                <c:pt idx="219">
                  <c:v>1899.291666666641</c:v>
                </c:pt>
                <c:pt idx="220">
                  <c:v>1899.3749999999743</c:v>
                </c:pt>
                <c:pt idx="221">
                  <c:v>1899.4583333333076</c:v>
                </c:pt>
                <c:pt idx="222">
                  <c:v>1899.5416666666408</c:v>
                </c:pt>
                <c:pt idx="223">
                  <c:v>1899.6249999999741</c:v>
                </c:pt>
                <c:pt idx="224">
                  <c:v>1899.7083333333073</c:v>
                </c:pt>
                <c:pt idx="225">
                  <c:v>1899.7916666666406</c:v>
                </c:pt>
                <c:pt idx="226">
                  <c:v>1899.8749999999739</c:v>
                </c:pt>
                <c:pt idx="227">
                  <c:v>1899.9583333333071</c:v>
                </c:pt>
                <c:pt idx="228">
                  <c:v>1900.0416666666404</c:v>
                </c:pt>
                <c:pt idx="229">
                  <c:v>1900.1249999999736</c:v>
                </c:pt>
                <c:pt idx="230">
                  <c:v>1900.2083333333069</c:v>
                </c:pt>
                <c:pt idx="231">
                  <c:v>1900.2916666666401</c:v>
                </c:pt>
                <c:pt idx="232">
                  <c:v>1900.3749999999734</c:v>
                </c:pt>
                <c:pt idx="233">
                  <c:v>1900.4583333333067</c:v>
                </c:pt>
                <c:pt idx="234">
                  <c:v>1900.5416666666399</c:v>
                </c:pt>
                <c:pt idx="235">
                  <c:v>1900.6249999999732</c:v>
                </c:pt>
                <c:pt idx="236">
                  <c:v>1900.7083333333064</c:v>
                </c:pt>
                <c:pt idx="237">
                  <c:v>1900.7916666666397</c:v>
                </c:pt>
                <c:pt idx="238">
                  <c:v>1900.8749999999729</c:v>
                </c:pt>
                <c:pt idx="239">
                  <c:v>1900.9583333333062</c:v>
                </c:pt>
                <c:pt idx="240">
                  <c:v>1901.0416666666395</c:v>
                </c:pt>
                <c:pt idx="241">
                  <c:v>1901.1249999999727</c:v>
                </c:pt>
                <c:pt idx="242">
                  <c:v>1901.208333333306</c:v>
                </c:pt>
                <c:pt idx="243">
                  <c:v>1901.2916666666392</c:v>
                </c:pt>
                <c:pt idx="244">
                  <c:v>1901.3749999999725</c:v>
                </c:pt>
                <c:pt idx="245">
                  <c:v>1901.4583333333057</c:v>
                </c:pt>
                <c:pt idx="246">
                  <c:v>1901.541666666639</c:v>
                </c:pt>
                <c:pt idx="247">
                  <c:v>1901.6249999999723</c:v>
                </c:pt>
                <c:pt idx="248">
                  <c:v>1901.7083333333055</c:v>
                </c:pt>
                <c:pt idx="249">
                  <c:v>1901.7916666666388</c:v>
                </c:pt>
                <c:pt idx="250">
                  <c:v>1901.874999999972</c:v>
                </c:pt>
                <c:pt idx="251">
                  <c:v>1901.9583333333053</c:v>
                </c:pt>
                <c:pt idx="252">
                  <c:v>1902.0416666666385</c:v>
                </c:pt>
                <c:pt idx="253">
                  <c:v>1902.1249999999718</c:v>
                </c:pt>
                <c:pt idx="254">
                  <c:v>1902.2083333333051</c:v>
                </c:pt>
                <c:pt idx="255">
                  <c:v>1902.2916666666383</c:v>
                </c:pt>
                <c:pt idx="256">
                  <c:v>1902.3749999999716</c:v>
                </c:pt>
                <c:pt idx="257">
                  <c:v>1902.4583333333048</c:v>
                </c:pt>
                <c:pt idx="258">
                  <c:v>1902.5416666666381</c:v>
                </c:pt>
                <c:pt idx="259">
                  <c:v>1902.6249999999714</c:v>
                </c:pt>
                <c:pt idx="260">
                  <c:v>1902.7083333333046</c:v>
                </c:pt>
                <c:pt idx="261">
                  <c:v>1902.7916666666379</c:v>
                </c:pt>
                <c:pt idx="262">
                  <c:v>1902.8749999999711</c:v>
                </c:pt>
                <c:pt idx="263">
                  <c:v>1902.9583333333044</c:v>
                </c:pt>
                <c:pt idx="264">
                  <c:v>1903.0416666666376</c:v>
                </c:pt>
                <c:pt idx="265">
                  <c:v>1903.1249999999709</c:v>
                </c:pt>
                <c:pt idx="266">
                  <c:v>1903.2083333333042</c:v>
                </c:pt>
                <c:pt idx="267">
                  <c:v>1903.2916666666374</c:v>
                </c:pt>
                <c:pt idx="268">
                  <c:v>1903.3749999999707</c:v>
                </c:pt>
                <c:pt idx="269">
                  <c:v>1903.4583333333039</c:v>
                </c:pt>
                <c:pt idx="270">
                  <c:v>1903.5416666666372</c:v>
                </c:pt>
                <c:pt idx="271">
                  <c:v>1903.6249999999704</c:v>
                </c:pt>
                <c:pt idx="272">
                  <c:v>1903.7083333333037</c:v>
                </c:pt>
                <c:pt idx="273">
                  <c:v>1903.791666666637</c:v>
                </c:pt>
                <c:pt idx="274">
                  <c:v>1903.8749999999702</c:v>
                </c:pt>
                <c:pt idx="275">
                  <c:v>1903.9583333333035</c:v>
                </c:pt>
                <c:pt idx="276">
                  <c:v>1904.0416666666367</c:v>
                </c:pt>
                <c:pt idx="277">
                  <c:v>1904.12499999997</c:v>
                </c:pt>
                <c:pt idx="278">
                  <c:v>1904.2083333333032</c:v>
                </c:pt>
                <c:pt idx="279">
                  <c:v>1904.2916666666365</c:v>
                </c:pt>
                <c:pt idx="280">
                  <c:v>1904.3749999999698</c:v>
                </c:pt>
                <c:pt idx="281">
                  <c:v>1904.458333333303</c:v>
                </c:pt>
                <c:pt idx="282">
                  <c:v>1904.5416666666363</c:v>
                </c:pt>
                <c:pt idx="283">
                  <c:v>1904.6249999999695</c:v>
                </c:pt>
                <c:pt idx="284">
                  <c:v>1904.7083333333028</c:v>
                </c:pt>
                <c:pt idx="285">
                  <c:v>1904.791666666636</c:v>
                </c:pt>
                <c:pt idx="286">
                  <c:v>1904.8749999999693</c:v>
                </c:pt>
                <c:pt idx="287">
                  <c:v>1904.9583333333026</c:v>
                </c:pt>
                <c:pt idx="288">
                  <c:v>1905.0416666666358</c:v>
                </c:pt>
                <c:pt idx="289">
                  <c:v>1905.1249999999691</c:v>
                </c:pt>
                <c:pt idx="290">
                  <c:v>1905.2083333333023</c:v>
                </c:pt>
                <c:pt idx="291">
                  <c:v>1905.2916666666356</c:v>
                </c:pt>
                <c:pt idx="292">
                  <c:v>1905.3749999999688</c:v>
                </c:pt>
                <c:pt idx="293">
                  <c:v>1905.4583333333021</c:v>
                </c:pt>
                <c:pt idx="294">
                  <c:v>1905.5416666666354</c:v>
                </c:pt>
                <c:pt idx="295">
                  <c:v>1905.6249999999686</c:v>
                </c:pt>
                <c:pt idx="296">
                  <c:v>1905.7083333333019</c:v>
                </c:pt>
                <c:pt idx="297">
                  <c:v>1905.7916666666351</c:v>
                </c:pt>
                <c:pt idx="298">
                  <c:v>1905.8749999999684</c:v>
                </c:pt>
                <c:pt idx="299">
                  <c:v>1905.9583333333017</c:v>
                </c:pt>
                <c:pt idx="300">
                  <c:v>1906.0416666666349</c:v>
                </c:pt>
                <c:pt idx="301">
                  <c:v>1906.1249999999682</c:v>
                </c:pt>
                <c:pt idx="302">
                  <c:v>1906.2083333333014</c:v>
                </c:pt>
                <c:pt idx="303">
                  <c:v>1906.2916666666347</c:v>
                </c:pt>
                <c:pt idx="304">
                  <c:v>1906.3749999999679</c:v>
                </c:pt>
                <c:pt idx="305">
                  <c:v>1906.4583333333012</c:v>
                </c:pt>
                <c:pt idx="306">
                  <c:v>1906.5416666666345</c:v>
                </c:pt>
                <c:pt idx="307">
                  <c:v>1906.6249999999677</c:v>
                </c:pt>
                <c:pt idx="308">
                  <c:v>1906.708333333301</c:v>
                </c:pt>
                <c:pt idx="309">
                  <c:v>1906.7916666666342</c:v>
                </c:pt>
                <c:pt idx="310">
                  <c:v>1906.8749999999675</c:v>
                </c:pt>
                <c:pt idx="311">
                  <c:v>1906.9583333333007</c:v>
                </c:pt>
                <c:pt idx="312">
                  <c:v>1907.041666666634</c:v>
                </c:pt>
                <c:pt idx="313">
                  <c:v>1907.1249999999673</c:v>
                </c:pt>
                <c:pt idx="314">
                  <c:v>1907.2083333333005</c:v>
                </c:pt>
                <c:pt idx="315">
                  <c:v>1907.2916666666338</c:v>
                </c:pt>
                <c:pt idx="316">
                  <c:v>1907.374999999967</c:v>
                </c:pt>
                <c:pt idx="317">
                  <c:v>1907.4583333333003</c:v>
                </c:pt>
                <c:pt idx="318">
                  <c:v>1907.5416666666335</c:v>
                </c:pt>
                <c:pt idx="319">
                  <c:v>1907.6249999999668</c:v>
                </c:pt>
                <c:pt idx="320">
                  <c:v>1907.7083333333001</c:v>
                </c:pt>
                <c:pt idx="321">
                  <c:v>1907.7916666666333</c:v>
                </c:pt>
                <c:pt idx="322">
                  <c:v>1907.8749999999666</c:v>
                </c:pt>
                <c:pt idx="323">
                  <c:v>1907.9583333332998</c:v>
                </c:pt>
                <c:pt idx="324">
                  <c:v>1908.0416666666331</c:v>
                </c:pt>
                <c:pt idx="325">
                  <c:v>1908.1249999999663</c:v>
                </c:pt>
                <c:pt idx="326">
                  <c:v>1908.2083333332996</c:v>
                </c:pt>
                <c:pt idx="327">
                  <c:v>1908.2916666666329</c:v>
                </c:pt>
                <c:pt idx="328">
                  <c:v>1908.3749999999661</c:v>
                </c:pt>
                <c:pt idx="329">
                  <c:v>1908.4583333332994</c:v>
                </c:pt>
                <c:pt idx="330">
                  <c:v>1908.5416666666326</c:v>
                </c:pt>
                <c:pt idx="331">
                  <c:v>1908.6249999999659</c:v>
                </c:pt>
                <c:pt idx="332">
                  <c:v>1908.7083333332992</c:v>
                </c:pt>
                <c:pt idx="333">
                  <c:v>1908.7916666666324</c:v>
                </c:pt>
                <c:pt idx="334">
                  <c:v>1908.8749999999657</c:v>
                </c:pt>
                <c:pt idx="335">
                  <c:v>1908.9583333332989</c:v>
                </c:pt>
                <c:pt idx="336">
                  <c:v>1909.0416666666322</c:v>
                </c:pt>
                <c:pt idx="337">
                  <c:v>1909.1249999999654</c:v>
                </c:pt>
                <c:pt idx="338">
                  <c:v>1909.2083333332987</c:v>
                </c:pt>
                <c:pt idx="339">
                  <c:v>1909.291666666632</c:v>
                </c:pt>
                <c:pt idx="340">
                  <c:v>1909.3749999999652</c:v>
                </c:pt>
                <c:pt idx="341">
                  <c:v>1909.4583333332985</c:v>
                </c:pt>
                <c:pt idx="342">
                  <c:v>1909.5416666666317</c:v>
                </c:pt>
                <c:pt idx="343">
                  <c:v>1909.624999999965</c:v>
                </c:pt>
                <c:pt idx="344">
                  <c:v>1909.7083333332982</c:v>
                </c:pt>
                <c:pt idx="345">
                  <c:v>1909.7916666666315</c:v>
                </c:pt>
                <c:pt idx="346">
                  <c:v>1909.8749999999648</c:v>
                </c:pt>
                <c:pt idx="347">
                  <c:v>1909.958333333298</c:v>
                </c:pt>
                <c:pt idx="348">
                  <c:v>1910.0416666666313</c:v>
                </c:pt>
                <c:pt idx="349">
                  <c:v>1910.1249999999645</c:v>
                </c:pt>
                <c:pt idx="350">
                  <c:v>1910.2083333332978</c:v>
                </c:pt>
                <c:pt idx="351">
                  <c:v>1910.291666666631</c:v>
                </c:pt>
                <c:pt idx="352">
                  <c:v>1910.3749999999643</c:v>
                </c:pt>
                <c:pt idx="353">
                  <c:v>1910.4583333332976</c:v>
                </c:pt>
                <c:pt idx="354">
                  <c:v>1910.5416666666308</c:v>
                </c:pt>
                <c:pt idx="355">
                  <c:v>1910.6249999999641</c:v>
                </c:pt>
                <c:pt idx="356">
                  <c:v>1910.7083333332973</c:v>
                </c:pt>
                <c:pt idx="357">
                  <c:v>1910.7916666666306</c:v>
                </c:pt>
                <c:pt idx="358">
                  <c:v>1910.8749999999638</c:v>
                </c:pt>
                <c:pt idx="359">
                  <c:v>1910.9583333332971</c:v>
                </c:pt>
                <c:pt idx="360">
                  <c:v>1911.0416666666304</c:v>
                </c:pt>
                <c:pt idx="361">
                  <c:v>1911.1249999999636</c:v>
                </c:pt>
                <c:pt idx="362">
                  <c:v>1911.2083333332969</c:v>
                </c:pt>
                <c:pt idx="363">
                  <c:v>1911.2916666666301</c:v>
                </c:pt>
                <c:pt idx="364">
                  <c:v>1911.3749999999634</c:v>
                </c:pt>
                <c:pt idx="365">
                  <c:v>1911.4583333332967</c:v>
                </c:pt>
                <c:pt idx="366">
                  <c:v>1911.5416666666299</c:v>
                </c:pt>
                <c:pt idx="367">
                  <c:v>1911.6249999999632</c:v>
                </c:pt>
                <c:pt idx="368">
                  <c:v>1911.7083333332964</c:v>
                </c:pt>
                <c:pt idx="369">
                  <c:v>1911.7916666666297</c:v>
                </c:pt>
                <c:pt idx="370">
                  <c:v>1911.8749999999629</c:v>
                </c:pt>
                <c:pt idx="371">
                  <c:v>1911.9583333332962</c:v>
                </c:pt>
                <c:pt idx="372">
                  <c:v>1912.0416666666295</c:v>
                </c:pt>
                <c:pt idx="373">
                  <c:v>1912.1249999999627</c:v>
                </c:pt>
                <c:pt idx="374">
                  <c:v>1912.208333333296</c:v>
                </c:pt>
                <c:pt idx="375">
                  <c:v>1912.2916666666292</c:v>
                </c:pt>
                <c:pt idx="376">
                  <c:v>1912.3749999999625</c:v>
                </c:pt>
                <c:pt idx="377">
                  <c:v>1912.4583333332957</c:v>
                </c:pt>
                <c:pt idx="378">
                  <c:v>1912.541666666629</c:v>
                </c:pt>
                <c:pt idx="379">
                  <c:v>1912.6249999999623</c:v>
                </c:pt>
                <c:pt idx="380">
                  <c:v>1912.7083333332955</c:v>
                </c:pt>
                <c:pt idx="381">
                  <c:v>1912.7916666666288</c:v>
                </c:pt>
                <c:pt idx="382">
                  <c:v>1912.874999999962</c:v>
                </c:pt>
                <c:pt idx="383">
                  <c:v>1912.9583333332953</c:v>
                </c:pt>
                <c:pt idx="384">
                  <c:v>1913.0416666666285</c:v>
                </c:pt>
                <c:pt idx="385">
                  <c:v>1913.1249999999618</c:v>
                </c:pt>
                <c:pt idx="386">
                  <c:v>1913.2083333332951</c:v>
                </c:pt>
                <c:pt idx="387">
                  <c:v>1913.2916666666283</c:v>
                </c:pt>
                <c:pt idx="388">
                  <c:v>1913.3749999999616</c:v>
                </c:pt>
                <c:pt idx="389">
                  <c:v>1913.4583333332948</c:v>
                </c:pt>
                <c:pt idx="390">
                  <c:v>1913.5416666666281</c:v>
                </c:pt>
                <c:pt idx="391">
                  <c:v>1913.6249999999613</c:v>
                </c:pt>
                <c:pt idx="392">
                  <c:v>1913.7083333332946</c:v>
                </c:pt>
                <c:pt idx="393">
                  <c:v>1913.7916666666279</c:v>
                </c:pt>
                <c:pt idx="394">
                  <c:v>1913.8749999999611</c:v>
                </c:pt>
                <c:pt idx="395">
                  <c:v>1913.9583333332944</c:v>
                </c:pt>
                <c:pt idx="396">
                  <c:v>1914.0416666666276</c:v>
                </c:pt>
                <c:pt idx="397">
                  <c:v>1914.1249999999609</c:v>
                </c:pt>
                <c:pt idx="398">
                  <c:v>1914.2083333332941</c:v>
                </c:pt>
                <c:pt idx="399">
                  <c:v>1914.2916666666274</c:v>
                </c:pt>
                <c:pt idx="400">
                  <c:v>1914.3749999999607</c:v>
                </c:pt>
                <c:pt idx="401">
                  <c:v>1914.4583333332939</c:v>
                </c:pt>
                <c:pt idx="402">
                  <c:v>1914.5416666666272</c:v>
                </c:pt>
                <c:pt idx="403">
                  <c:v>1914.6249999999604</c:v>
                </c:pt>
                <c:pt idx="404">
                  <c:v>1914.7083333332937</c:v>
                </c:pt>
                <c:pt idx="405">
                  <c:v>1914.791666666627</c:v>
                </c:pt>
                <c:pt idx="406">
                  <c:v>1914.8749999999602</c:v>
                </c:pt>
                <c:pt idx="407">
                  <c:v>1914.9583333332935</c:v>
                </c:pt>
                <c:pt idx="408">
                  <c:v>1915.0416666666267</c:v>
                </c:pt>
                <c:pt idx="409">
                  <c:v>1915.12499999996</c:v>
                </c:pt>
                <c:pt idx="410">
                  <c:v>1915.2083333332932</c:v>
                </c:pt>
                <c:pt idx="411">
                  <c:v>1915.2916666666265</c:v>
                </c:pt>
                <c:pt idx="412">
                  <c:v>1915.3749999999598</c:v>
                </c:pt>
                <c:pt idx="413">
                  <c:v>1915.458333333293</c:v>
                </c:pt>
                <c:pt idx="414">
                  <c:v>1915.5416666666263</c:v>
                </c:pt>
                <c:pt idx="415">
                  <c:v>1915.6249999999595</c:v>
                </c:pt>
                <c:pt idx="416">
                  <c:v>1915.7083333332928</c:v>
                </c:pt>
                <c:pt idx="417">
                  <c:v>1915.791666666626</c:v>
                </c:pt>
                <c:pt idx="418">
                  <c:v>1915.8749999999593</c:v>
                </c:pt>
                <c:pt idx="419">
                  <c:v>1915.9583333332926</c:v>
                </c:pt>
                <c:pt idx="420">
                  <c:v>1916.0416666666258</c:v>
                </c:pt>
                <c:pt idx="421">
                  <c:v>1916.1249999999591</c:v>
                </c:pt>
                <c:pt idx="422">
                  <c:v>1916.2083333332923</c:v>
                </c:pt>
                <c:pt idx="423">
                  <c:v>1916.2916666666256</c:v>
                </c:pt>
                <c:pt idx="424">
                  <c:v>1916.3749999999588</c:v>
                </c:pt>
                <c:pt idx="425">
                  <c:v>1916.4583333332921</c:v>
                </c:pt>
                <c:pt idx="426">
                  <c:v>1916.5416666666254</c:v>
                </c:pt>
                <c:pt idx="427">
                  <c:v>1916.6249999999586</c:v>
                </c:pt>
                <c:pt idx="428">
                  <c:v>1916.7083333332919</c:v>
                </c:pt>
                <c:pt idx="429">
                  <c:v>1916.7916666666251</c:v>
                </c:pt>
                <c:pt idx="430">
                  <c:v>1916.8749999999584</c:v>
                </c:pt>
                <c:pt idx="431">
                  <c:v>1916.9583333332916</c:v>
                </c:pt>
                <c:pt idx="432">
                  <c:v>1917.0416666666249</c:v>
                </c:pt>
                <c:pt idx="433">
                  <c:v>1917.1249999999582</c:v>
                </c:pt>
                <c:pt idx="434">
                  <c:v>1917.2083333332914</c:v>
                </c:pt>
                <c:pt idx="435">
                  <c:v>1917.2916666666247</c:v>
                </c:pt>
                <c:pt idx="436">
                  <c:v>1917.3749999999579</c:v>
                </c:pt>
                <c:pt idx="437">
                  <c:v>1917.4583333332912</c:v>
                </c:pt>
                <c:pt idx="438">
                  <c:v>1917.5416666666245</c:v>
                </c:pt>
                <c:pt idx="439">
                  <c:v>1917.6249999999577</c:v>
                </c:pt>
                <c:pt idx="440">
                  <c:v>1917.708333333291</c:v>
                </c:pt>
                <c:pt idx="441">
                  <c:v>1917.7916666666242</c:v>
                </c:pt>
                <c:pt idx="442">
                  <c:v>1917.8749999999575</c:v>
                </c:pt>
                <c:pt idx="443">
                  <c:v>1917.9583333332907</c:v>
                </c:pt>
                <c:pt idx="444">
                  <c:v>1918.041666666624</c:v>
                </c:pt>
                <c:pt idx="445">
                  <c:v>1918.1249999999573</c:v>
                </c:pt>
                <c:pt idx="446">
                  <c:v>1918.2083333332905</c:v>
                </c:pt>
                <c:pt idx="447">
                  <c:v>1918.2916666666238</c:v>
                </c:pt>
                <c:pt idx="448">
                  <c:v>1918.374999999957</c:v>
                </c:pt>
                <c:pt idx="449">
                  <c:v>1918.4583333332903</c:v>
                </c:pt>
                <c:pt idx="450">
                  <c:v>1918.5416666666235</c:v>
                </c:pt>
                <c:pt idx="451">
                  <c:v>1918.6249999999568</c:v>
                </c:pt>
                <c:pt idx="452">
                  <c:v>1918.7083333332901</c:v>
                </c:pt>
                <c:pt idx="453">
                  <c:v>1918.7916666666233</c:v>
                </c:pt>
                <c:pt idx="454">
                  <c:v>1918.8749999999566</c:v>
                </c:pt>
                <c:pt idx="455">
                  <c:v>1918.9583333332898</c:v>
                </c:pt>
                <c:pt idx="456">
                  <c:v>1919.0416666666231</c:v>
                </c:pt>
                <c:pt idx="457">
                  <c:v>1919.1249999999563</c:v>
                </c:pt>
                <c:pt idx="458">
                  <c:v>1919.2083333332896</c:v>
                </c:pt>
                <c:pt idx="459">
                  <c:v>1919.2916666666229</c:v>
                </c:pt>
                <c:pt idx="460">
                  <c:v>1919.3749999999561</c:v>
                </c:pt>
                <c:pt idx="461">
                  <c:v>1919.4583333332894</c:v>
                </c:pt>
                <c:pt idx="462">
                  <c:v>1919.5416666666226</c:v>
                </c:pt>
                <c:pt idx="463">
                  <c:v>1919.6249999999559</c:v>
                </c:pt>
                <c:pt idx="464">
                  <c:v>1919.7083333332891</c:v>
                </c:pt>
                <c:pt idx="465">
                  <c:v>1919.7916666666224</c:v>
                </c:pt>
                <c:pt idx="466">
                  <c:v>1919.8749999999557</c:v>
                </c:pt>
                <c:pt idx="467">
                  <c:v>1919.9583333332889</c:v>
                </c:pt>
                <c:pt idx="468">
                  <c:v>1920.0416666666222</c:v>
                </c:pt>
                <c:pt idx="469">
                  <c:v>1920.1249999999554</c:v>
                </c:pt>
                <c:pt idx="470">
                  <c:v>1920.2083333332887</c:v>
                </c:pt>
                <c:pt idx="471">
                  <c:v>1920.2916666666219</c:v>
                </c:pt>
                <c:pt idx="472">
                  <c:v>1920.3749999999552</c:v>
                </c:pt>
                <c:pt idx="473">
                  <c:v>1920.4583333332885</c:v>
                </c:pt>
                <c:pt idx="474">
                  <c:v>1920.5416666666217</c:v>
                </c:pt>
                <c:pt idx="475">
                  <c:v>1920.624999999955</c:v>
                </c:pt>
                <c:pt idx="476">
                  <c:v>1920.7083333332882</c:v>
                </c:pt>
                <c:pt idx="477">
                  <c:v>1920.7916666666215</c:v>
                </c:pt>
                <c:pt idx="478">
                  <c:v>1920.8749999999548</c:v>
                </c:pt>
                <c:pt idx="479">
                  <c:v>1920.958333333288</c:v>
                </c:pt>
                <c:pt idx="480">
                  <c:v>1921.0416666666213</c:v>
                </c:pt>
                <c:pt idx="481">
                  <c:v>1921.1249999999545</c:v>
                </c:pt>
                <c:pt idx="482">
                  <c:v>1921.2083333332878</c:v>
                </c:pt>
                <c:pt idx="483">
                  <c:v>1921.291666666621</c:v>
                </c:pt>
                <c:pt idx="484">
                  <c:v>1921.3749999999543</c:v>
                </c:pt>
                <c:pt idx="485">
                  <c:v>1921.4583333332876</c:v>
                </c:pt>
                <c:pt idx="486">
                  <c:v>1921.5416666666208</c:v>
                </c:pt>
                <c:pt idx="487">
                  <c:v>1921.6249999999541</c:v>
                </c:pt>
                <c:pt idx="488">
                  <c:v>1921.7083333332873</c:v>
                </c:pt>
                <c:pt idx="489">
                  <c:v>1921.7916666666206</c:v>
                </c:pt>
                <c:pt idx="490">
                  <c:v>1921.8749999999538</c:v>
                </c:pt>
                <c:pt idx="491">
                  <c:v>1921.9583333332871</c:v>
                </c:pt>
                <c:pt idx="492">
                  <c:v>1922.0416666666204</c:v>
                </c:pt>
                <c:pt idx="493">
                  <c:v>1922.1249999999536</c:v>
                </c:pt>
                <c:pt idx="494">
                  <c:v>1922.2083333332869</c:v>
                </c:pt>
                <c:pt idx="495">
                  <c:v>1922.2916666666201</c:v>
                </c:pt>
                <c:pt idx="496">
                  <c:v>1922.3749999999534</c:v>
                </c:pt>
                <c:pt idx="497">
                  <c:v>1922.4583333332866</c:v>
                </c:pt>
                <c:pt idx="498">
                  <c:v>1922.5416666666199</c:v>
                </c:pt>
                <c:pt idx="499">
                  <c:v>1922.6249999999532</c:v>
                </c:pt>
                <c:pt idx="500">
                  <c:v>1922.7083333332864</c:v>
                </c:pt>
                <c:pt idx="501">
                  <c:v>1922.7916666666197</c:v>
                </c:pt>
                <c:pt idx="502">
                  <c:v>1922.8749999999529</c:v>
                </c:pt>
                <c:pt idx="503">
                  <c:v>1922.9583333332862</c:v>
                </c:pt>
                <c:pt idx="504">
                  <c:v>1923.0416666666194</c:v>
                </c:pt>
                <c:pt idx="505">
                  <c:v>1923.1249999999527</c:v>
                </c:pt>
                <c:pt idx="506">
                  <c:v>1923.208333333286</c:v>
                </c:pt>
                <c:pt idx="507">
                  <c:v>1923.2916666666192</c:v>
                </c:pt>
                <c:pt idx="508">
                  <c:v>1923.3749999999525</c:v>
                </c:pt>
                <c:pt idx="509">
                  <c:v>1923.4583333332857</c:v>
                </c:pt>
                <c:pt idx="510">
                  <c:v>1923.541666666619</c:v>
                </c:pt>
                <c:pt idx="511">
                  <c:v>1923.6249999999523</c:v>
                </c:pt>
                <c:pt idx="512">
                  <c:v>1923.7083333332855</c:v>
                </c:pt>
                <c:pt idx="513">
                  <c:v>1923.7916666666188</c:v>
                </c:pt>
                <c:pt idx="514">
                  <c:v>1923.874999999952</c:v>
                </c:pt>
                <c:pt idx="515">
                  <c:v>1923.9583333332853</c:v>
                </c:pt>
                <c:pt idx="516">
                  <c:v>1924.0416666666185</c:v>
                </c:pt>
                <c:pt idx="517">
                  <c:v>1924.1249999999518</c:v>
                </c:pt>
                <c:pt idx="518">
                  <c:v>1924.2083333332851</c:v>
                </c:pt>
                <c:pt idx="519">
                  <c:v>1924.2916666666183</c:v>
                </c:pt>
                <c:pt idx="520">
                  <c:v>1924.3749999999516</c:v>
                </c:pt>
                <c:pt idx="521">
                  <c:v>1924.4583333332848</c:v>
                </c:pt>
                <c:pt idx="522">
                  <c:v>1924.5416666666181</c:v>
                </c:pt>
                <c:pt idx="523">
                  <c:v>1924.6249999999513</c:v>
                </c:pt>
                <c:pt idx="524">
                  <c:v>1924.7083333332846</c:v>
                </c:pt>
                <c:pt idx="525">
                  <c:v>1924.7916666666179</c:v>
                </c:pt>
                <c:pt idx="526">
                  <c:v>1924.8749999999511</c:v>
                </c:pt>
                <c:pt idx="527">
                  <c:v>1924.9583333332844</c:v>
                </c:pt>
                <c:pt idx="528">
                  <c:v>1925.0416666666176</c:v>
                </c:pt>
                <c:pt idx="529">
                  <c:v>1925.1249999999509</c:v>
                </c:pt>
                <c:pt idx="530">
                  <c:v>1925.2083333332841</c:v>
                </c:pt>
                <c:pt idx="531">
                  <c:v>1925.2916666666174</c:v>
                </c:pt>
                <c:pt idx="532">
                  <c:v>1925.3749999999507</c:v>
                </c:pt>
                <c:pt idx="533">
                  <c:v>1925.4583333332839</c:v>
                </c:pt>
                <c:pt idx="534">
                  <c:v>1925.5416666666172</c:v>
                </c:pt>
                <c:pt idx="535">
                  <c:v>1925.6249999999504</c:v>
                </c:pt>
                <c:pt idx="536">
                  <c:v>1925.7083333332837</c:v>
                </c:pt>
                <c:pt idx="537">
                  <c:v>1925.7916666666169</c:v>
                </c:pt>
                <c:pt idx="538">
                  <c:v>1925.8749999999502</c:v>
                </c:pt>
                <c:pt idx="539">
                  <c:v>1925.9583333332835</c:v>
                </c:pt>
                <c:pt idx="540">
                  <c:v>1926.0416666666167</c:v>
                </c:pt>
                <c:pt idx="541">
                  <c:v>1926.12499999995</c:v>
                </c:pt>
                <c:pt idx="542">
                  <c:v>1926.2083333332832</c:v>
                </c:pt>
                <c:pt idx="543">
                  <c:v>1926.2916666666165</c:v>
                </c:pt>
                <c:pt idx="544">
                  <c:v>1926.3749999999498</c:v>
                </c:pt>
                <c:pt idx="545">
                  <c:v>1926.458333333283</c:v>
                </c:pt>
                <c:pt idx="546">
                  <c:v>1926.5416666666163</c:v>
                </c:pt>
                <c:pt idx="547">
                  <c:v>1926.6249999999495</c:v>
                </c:pt>
                <c:pt idx="548">
                  <c:v>1926.7083333332828</c:v>
                </c:pt>
                <c:pt idx="549">
                  <c:v>1926.791666666616</c:v>
                </c:pt>
                <c:pt idx="550">
                  <c:v>1926.8749999999493</c:v>
                </c:pt>
                <c:pt idx="551">
                  <c:v>1926.9583333332826</c:v>
                </c:pt>
                <c:pt idx="552">
                  <c:v>1927.0416666666158</c:v>
                </c:pt>
                <c:pt idx="553">
                  <c:v>1927.1249999999491</c:v>
                </c:pt>
                <c:pt idx="554">
                  <c:v>1927.2083333332823</c:v>
                </c:pt>
                <c:pt idx="555">
                  <c:v>1927.2916666666156</c:v>
                </c:pt>
                <c:pt idx="556">
                  <c:v>1927.3749999999488</c:v>
                </c:pt>
                <c:pt idx="557">
                  <c:v>1927.4583333332821</c:v>
                </c:pt>
                <c:pt idx="558">
                  <c:v>1927.5416666666154</c:v>
                </c:pt>
                <c:pt idx="559">
                  <c:v>1927.6249999999486</c:v>
                </c:pt>
                <c:pt idx="560">
                  <c:v>1927.7083333332819</c:v>
                </c:pt>
                <c:pt idx="561">
                  <c:v>1927.7916666666151</c:v>
                </c:pt>
                <c:pt idx="562">
                  <c:v>1927.8749999999484</c:v>
                </c:pt>
                <c:pt idx="563">
                  <c:v>1927.9583333332816</c:v>
                </c:pt>
                <c:pt idx="564">
                  <c:v>1928.0416666666149</c:v>
                </c:pt>
                <c:pt idx="565">
                  <c:v>1928.1249999999482</c:v>
                </c:pt>
                <c:pt idx="566">
                  <c:v>1928.2083333332814</c:v>
                </c:pt>
                <c:pt idx="567">
                  <c:v>1928.2916666666147</c:v>
                </c:pt>
                <c:pt idx="568">
                  <c:v>1928.3749999999479</c:v>
                </c:pt>
                <c:pt idx="569">
                  <c:v>1928.4583333332812</c:v>
                </c:pt>
                <c:pt idx="570">
                  <c:v>1928.5416666666144</c:v>
                </c:pt>
                <c:pt idx="571">
                  <c:v>1928.6249999999477</c:v>
                </c:pt>
                <c:pt idx="572">
                  <c:v>1928.708333333281</c:v>
                </c:pt>
                <c:pt idx="573">
                  <c:v>1928.7916666666142</c:v>
                </c:pt>
                <c:pt idx="574">
                  <c:v>1928.8749999999475</c:v>
                </c:pt>
                <c:pt idx="575">
                  <c:v>1928.9583333332807</c:v>
                </c:pt>
                <c:pt idx="576">
                  <c:v>1929.041666666614</c:v>
                </c:pt>
                <c:pt idx="577">
                  <c:v>1929.1249999999472</c:v>
                </c:pt>
                <c:pt idx="578">
                  <c:v>1929.2083333332805</c:v>
                </c:pt>
                <c:pt idx="579">
                  <c:v>1929.2916666666138</c:v>
                </c:pt>
                <c:pt idx="580">
                  <c:v>1929.374999999947</c:v>
                </c:pt>
                <c:pt idx="581">
                  <c:v>1929.4583333332803</c:v>
                </c:pt>
                <c:pt idx="582">
                  <c:v>1929.5416666666135</c:v>
                </c:pt>
                <c:pt idx="583">
                  <c:v>1929.6249999999468</c:v>
                </c:pt>
                <c:pt idx="584">
                  <c:v>1929.7083333332801</c:v>
                </c:pt>
                <c:pt idx="585">
                  <c:v>1929.7916666666133</c:v>
                </c:pt>
                <c:pt idx="586">
                  <c:v>1929.8749999999466</c:v>
                </c:pt>
                <c:pt idx="587">
                  <c:v>1929.9583333332798</c:v>
                </c:pt>
                <c:pt idx="588">
                  <c:v>1930.0416666666131</c:v>
                </c:pt>
                <c:pt idx="589">
                  <c:v>1930.1249999999463</c:v>
                </c:pt>
                <c:pt idx="590">
                  <c:v>1930.2083333332796</c:v>
                </c:pt>
                <c:pt idx="591">
                  <c:v>1930.2916666666129</c:v>
                </c:pt>
                <c:pt idx="592">
                  <c:v>1930.3749999999461</c:v>
                </c:pt>
                <c:pt idx="593">
                  <c:v>1930.4583333332794</c:v>
                </c:pt>
                <c:pt idx="594">
                  <c:v>1930.5416666666126</c:v>
                </c:pt>
                <c:pt idx="595">
                  <c:v>1930.6249999999459</c:v>
                </c:pt>
                <c:pt idx="596">
                  <c:v>1930.7083333332791</c:v>
                </c:pt>
                <c:pt idx="597">
                  <c:v>1930.7916666666124</c:v>
                </c:pt>
                <c:pt idx="598">
                  <c:v>1930.8749999999457</c:v>
                </c:pt>
                <c:pt idx="599">
                  <c:v>1930.9583333332789</c:v>
                </c:pt>
                <c:pt idx="600">
                  <c:v>1931.0416666666122</c:v>
                </c:pt>
                <c:pt idx="601">
                  <c:v>1931.1249999999454</c:v>
                </c:pt>
                <c:pt idx="602">
                  <c:v>1931.2083333332787</c:v>
                </c:pt>
                <c:pt idx="603">
                  <c:v>1931.2916666666119</c:v>
                </c:pt>
                <c:pt idx="604">
                  <c:v>1931.3749999999452</c:v>
                </c:pt>
                <c:pt idx="605">
                  <c:v>1931.4583333332785</c:v>
                </c:pt>
                <c:pt idx="606">
                  <c:v>1931.5416666666117</c:v>
                </c:pt>
                <c:pt idx="607">
                  <c:v>1931.624999999945</c:v>
                </c:pt>
                <c:pt idx="608">
                  <c:v>1931.7083333332782</c:v>
                </c:pt>
                <c:pt idx="609">
                  <c:v>1931.7916666666115</c:v>
                </c:pt>
                <c:pt idx="610">
                  <c:v>1931.8749999999447</c:v>
                </c:pt>
                <c:pt idx="611">
                  <c:v>1931.958333333278</c:v>
                </c:pt>
                <c:pt idx="612">
                  <c:v>1932.0416666666113</c:v>
                </c:pt>
                <c:pt idx="613">
                  <c:v>1932.1249999999445</c:v>
                </c:pt>
                <c:pt idx="614">
                  <c:v>1932.2083333332778</c:v>
                </c:pt>
                <c:pt idx="615">
                  <c:v>1932.291666666611</c:v>
                </c:pt>
                <c:pt idx="616">
                  <c:v>1932.3749999999443</c:v>
                </c:pt>
                <c:pt idx="617">
                  <c:v>1932.4583333332776</c:v>
                </c:pt>
                <c:pt idx="618">
                  <c:v>1932.5416666666108</c:v>
                </c:pt>
                <c:pt idx="619">
                  <c:v>1932.6249999999441</c:v>
                </c:pt>
                <c:pt idx="620">
                  <c:v>1932.7083333332773</c:v>
                </c:pt>
                <c:pt idx="621">
                  <c:v>1932.7916666666106</c:v>
                </c:pt>
                <c:pt idx="622">
                  <c:v>1932.8749999999438</c:v>
                </c:pt>
                <c:pt idx="623">
                  <c:v>1932.9583333332771</c:v>
                </c:pt>
                <c:pt idx="624">
                  <c:v>1933.0416666666104</c:v>
                </c:pt>
                <c:pt idx="625">
                  <c:v>1933.1249999999436</c:v>
                </c:pt>
                <c:pt idx="626">
                  <c:v>1933.2083333332769</c:v>
                </c:pt>
                <c:pt idx="627">
                  <c:v>1933.2916666666101</c:v>
                </c:pt>
                <c:pt idx="628">
                  <c:v>1933.3749999999434</c:v>
                </c:pt>
                <c:pt idx="629">
                  <c:v>1933.4583333332766</c:v>
                </c:pt>
                <c:pt idx="630">
                  <c:v>1933.5416666666099</c:v>
                </c:pt>
                <c:pt idx="631">
                  <c:v>1933.6249999999432</c:v>
                </c:pt>
                <c:pt idx="632">
                  <c:v>1933.7083333332764</c:v>
                </c:pt>
                <c:pt idx="633">
                  <c:v>1933.7916666666097</c:v>
                </c:pt>
                <c:pt idx="634">
                  <c:v>1933.8749999999429</c:v>
                </c:pt>
                <c:pt idx="635">
                  <c:v>1933.9583333332762</c:v>
                </c:pt>
                <c:pt idx="636">
                  <c:v>1934.0416666666094</c:v>
                </c:pt>
                <c:pt idx="637">
                  <c:v>1934.1249999999427</c:v>
                </c:pt>
                <c:pt idx="638">
                  <c:v>1934.208333333276</c:v>
                </c:pt>
                <c:pt idx="639">
                  <c:v>1934.2916666666092</c:v>
                </c:pt>
                <c:pt idx="640">
                  <c:v>1934.3749999999425</c:v>
                </c:pt>
                <c:pt idx="641">
                  <c:v>1934.4583333332757</c:v>
                </c:pt>
                <c:pt idx="642">
                  <c:v>1934.541666666609</c:v>
                </c:pt>
                <c:pt idx="643">
                  <c:v>1934.6249999999422</c:v>
                </c:pt>
                <c:pt idx="644">
                  <c:v>1934.7083333332755</c:v>
                </c:pt>
                <c:pt idx="645">
                  <c:v>1934.7916666666088</c:v>
                </c:pt>
                <c:pt idx="646">
                  <c:v>1934.874999999942</c:v>
                </c:pt>
                <c:pt idx="647">
                  <c:v>1934.9583333332753</c:v>
                </c:pt>
                <c:pt idx="648">
                  <c:v>1935.0416666666085</c:v>
                </c:pt>
                <c:pt idx="649">
                  <c:v>1935.1249999999418</c:v>
                </c:pt>
                <c:pt idx="650">
                  <c:v>1935.208333333275</c:v>
                </c:pt>
                <c:pt idx="651">
                  <c:v>1935.2916666666083</c:v>
                </c:pt>
                <c:pt idx="652">
                  <c:v>1935.3749999999416</c:v>
                </c:pt>
                <c:pt idx="653">
                  <c:v>1935.4583333332748</c:v>
                </c:pt>
                <c:pt idx="654">
                  <c:v>1935.5416666666081</c:v>
                </c:pt>
                <c:pt idx="655">
                  <c:v>1935.6249999999413</c:v>
                </c:pt>
                <c:pt idx="656">
                  <c:v>1935.7083333332746</c:v>
                </c:pt>
                <c:pt idx="657">
                  <c:v>1935.7916666666079</c:v>
                </c:pt>
                <c:pt idx="658">
                  <c:v>1935.8749999999411</c:v>
                </c:pt>
                <c:pt idx="659">
                  <c:v>1935.9583333332744</c:v>
                </c:pt>
                <c:pt idx="660">
                  <c:v>1936.0416666666076</c:v>
                </c:pt>
                <c:pt idx="661">
                  <c:v>1936.1249999999409</c:v>
                </c:pt>
                <c:pt idx="662">
                  <c:v>1936.2083333332741</c:v>
                </c:pt>
                <c:pt idx="663">
                  <c:v>1936.2916666666074</c:v>
                </c:pt>
                <c:pt idx="664">
                  <c:v>1936.3749999999407</c:v>
                </c:pt>
                <c:pt idx="665">
                  <c:v>1936.4583333332739</c:v>
                </c:pt>
                <c:pt idx="666">
                  <c:v>1936.5416666666072</c:v>
                </c:pt>
                <c:pt idx="667">
                  <c:v>1936.6249999999404</c:v>
                </c:pt>
                <c:pt idx="668">
                  <c:v>1936.7083333332737</c:v>
                </c:pt>
                <c:pt idx="669">
                  <c:v>1936.7916666666069</c:v>
                </c:pt>
                <c:pt idx="670">
                  <c:v>1936.8749999999402</c:v>
                </c:pt>
                <c:pt idx="671">
                  <c:v>1936.9583333332735</c:v>
                </c:pt>
                <c:pt idx="672">
                  <c:v>1937.0416666666067</c:v>
                </c:pt>
                <c:pt idx="673">
                  <c:v>1937.12499999994</c:v>
                </c:pt>
                <c:pt idx="674">
                  <c:v>1937.2083333332732</c:v>
                </c:pt>
                <c:pt idx="675">
                  <c:v>1937.2916666666065</c:v>
                </c:pt>
                <c:pt idx="676">
                  <c:v>1937.3749999999397</c:v>
                </c:pt>
                <c:pt idx="677">
                  <c:v>1937.458333333273</c:v>
                </c:pt>
                <c:pt idx="678">
                  <c:v>1937.5416666666063</c:v>
                </c:pt>
                <c:pt idx="679">
                  <c:v>1937.6249999999395</c:v>
                </c:pt>
                <c:pt idx="680">
                  <c:v>1937.7083333332728</c:v>
                </c:pt>
                <c:pt idx="681">
                  <c:v>1937.791666666606</c:v>
                </c:pt>
                <c:pt idx="682">
                  <c:v>1937.8749999999393</c:v>
                </c:pt>
                <c:pt idx="683">
                  <c:v>1937.9583333332725</c:v>
                </c:pt>
                <c:pt idx="684">
                  <c:v>1938.0416666666058</c:v>
                </c:pt>
                <c:pt idx="685">
                  <c:v>1938.1249999999391</c:v>
                </c:pt>
                <c:pt idx="686">
                  <c:v>1938.2083333332723</c:v>
                </c:pt>
                <c:pt idx="687">
                  <c:v>1938.2916666666056</c:v>
                </c:pt>
                <c:pt idx="688">
                  <c:v>1938.3749999999388</c:v>
                </c:pt>
                <c:pt idx="689">
                  <c:v>1938.4583333332721</c:v>
                </c:pt>
                <c:pt idx="690">
                  <c:v>1938.5416666666054</c:v>
                </c:pt>
                <c:pt idx="691">
                  <c:v>1938.6249999999386</c:v>
                </c:pt>
                <c:pt idx="692">
                  <c:v>1938.7083333332719</c:v>
                </c:pt>
                <c:pt idx="693">
                  <c:v>1938.7916666666051</c:v>
                </c:pt>
                <c:pt idx="694">
                  <c:v>1938.8749999999384</c:v>
                </c:pt>
                <c:pt idx="695">
                  <c:v>1938.9583333332716</c:v>
                </c:pt>
                <c:pt idx="696">
                  <c:v>1939.0416666666049</c:v>
                </c:pt>
                <c:pt idx="697">
                  <c:v>1939.1249999999382</c:v>
                </c:pt>
                <c:pt idx="698">
                  <c:v>1939.2083333332714</c:v>
                </c:pt>
                <c:pt idx="699">
                  <c:v>1939.2916666666047</c:v>
                </c:pt>
                <c:pt idx="700">
                  <c:v>1939.3749999999379</c:v>
                </c:pt>
                <c:pt idx="701">
                  <c:v>1939.4583333332712</c:v>
                </c:pt>
                <c:pt idx="702">
                  <c:v>1939.5416666666044</c:v>
                </c:pt>
                <c:pt idx="703">
                  <c:v>1939.6249999999377</c:v>
                </c:pt>
                <c:pt idx="704">
                  <c:v>1939.708333333271</c:v>
                </c:pt>
                <c:pt idx="705">
                  <c:v>1939.7916666666042</c:v>
                </c:pt>
                <c:pt idx="706">
                  <c:v>1939.8749999999375</c:v>
                </c:pt>
                <c:pt idx="707">
                  <c:v>1939.9583333332707</c:v>
                </c:pt>
                <c:pt idx="708">
                  <c:v>1940.041666666604</c:v>
                </c:pt>
                <c:pt idx="709">
                  <c:v>1940.1249999999372</c:v>
                </c:pt>
                <c:pt idx="710">
                  <c:v>1940.2083333332705</c:v>
                </c:pt>
                <c:pt idx="711">
                  <c:v>1940.2916666666038</c:v>
                </c:pt>
                <c:pt idx="712">
                  <c:v>1940.374999999937</c:v>
                </c:pt>
                <c:pt idx="713">
                  <c:v>1940.4583333332703</c:v>
                </c:pt>
                <c:pt idx="714">
                  <c:v>1940.5416666666035</c:v>
                </c:pt>
                <c:pt idx="715">
                  <c:v>1940.6249999999368</c:v>
                </c:pt>
                <c:pt idx="716">
                  <c:v>1940.70833333327</c:v>
                </c:pt>
                <c:pt idx="717">
                  <c:v>1940.7916666666033</c:v>
                </c:pt>
                <c:pt idx="718">
                  <c:v>1940.8749999999366</c:v>
                </c:pt>
                <c:pt idx="719">
                  <c:v>1940.9583333332698</c:v>
                </c:pt>
                <c:pt idx="720">
                  <c:v>1941.0416666666031</c:v>
                </c:pt>
                <c:pt idx="721">
                  <c:v>1941.1249999999363</c:v>
                </c:pt>
                <c:pt idx="722">
                  <c:v>1941.2083333332696</c:v>
                </c:pt>
                <c:pt idx="723">
                  <c:v>1941.2916666666029</c:v>
                </c:pt>
                <c:pt idx="724">
                  <c:v>1941.3749999999361</c:v>
                </c:pt>
                <c:pt idx="725">
                  <c:v>1941.4583333332694</c:v>
                </c:pt>
                <c:pt idx="726">
                  <c:v>1941.5416666666026</c:v>
                </c:pt>
                <c:pt idx="727">
                  <c:v>1941.6249999999359</c:v>
                </c:pt>
                <c:pt idx="728">
                  <c:v>1941.7083333332691</c:v>
                </c:pt>
                <c:pt idx="729">
                  <c:v>1941.7916666666024</c:v>
                </c:pt>
                <c:pt idx="730">
                  <c:v>1941.8749999999357</c:v>
                </c:pt>
                <c:pt idx="731">
                  <c:v>1941.9583333332689</c:v>
                </c:pt>
                <c:pt idx="732">
                  <c:v>1942.0416666666022</c:v>
                </c:pt>
                <c:pt idx="733">
                  <c:v>1942.1249999999354</c:v>
                </c:pt>
                <c:pt idx="734">
                  <c:v>1942.2083333332687</c:v>
                </c:pt>
                <c:pt idx="735">
                  <c:v>1942.2916666666019</c:v>
                </c:pt>
                <c:pt idx="736">
                  <c:v>1942.3749999999352</c:v>
                </c:pt>
                <c:pt idx="737">
                  <c:v>1942.4583333332685</c:v>
                </c:pt>
                <c:pt idx="738">
                  <c:v>1942.5416666666017</c:v>
                </c:pt>
                <c:pt idx="739">
                  <c:v>1942.624999999935</c:v>
                </c:pt>
                <c:pt idx="740">
                  <c:v>1942.7083333332682</c:v>
                </c:pt>
                <c:pt idx="741">
                  <c:v>1942.7916666666015</c:v>
                </c:pt>
                <c:pt idx="742">
                  <c:v>1942.8749999999347</c:v>
                </c:pt>
                <c:pt idx="743">
                  <c:v>1942.958333333268</c:v>
                </c:pt>
                <c:pt idx="744">
                  <c:v>1943.0416666666013</c:v>
                </c:pt>
                <c:pt idx="745">
                  <c:v>1943.1249999999345</c:v>
                </c:pt>
                <c:pt idx="746">
                  <c:v>1943.2083333332678</c:v>
                </c:pt>
                <c:pt idx="747">
                  <c:v>1943.291666666601</c:v>
                </c:pt>
                <c:pt idx="748">
                  <c:v>1943.3749999999343</c:v>
                </c:pt>
                <c:pt idx="749">
                  <c:v>1943.4583333332675</c:v>
                </c:pt>
                <c:pt idx="750">
                  <c:v>1943.5416666666008</c:v>
                </c:pt>
                <c:pt idx="751">
                  <c:v>1943.6249999999341</c:v>
                </c:pt>
                <c:pt idx="752">
                  <c:v>1943.7083333332673</c:v>
                </c:pt>
                <c:pt idx="753">
                  <c:v>1943.7916666666006</c:v>
                </c:pt>
                <c:pt idx="754">
                  <c:v>1943.8749999999338</c:v>
                </c:pt>
                <c:pt idx="755">
                  <c:v>1943.9583333332671</c:v>
                </c:pt>
                <c:pt idx="756">
                  <c:v>1944.0416666666003</c:v>
                </c:pt>
                <c:pt idx="757">
                  <c:v>1944.1249999999336</c:v>
                </c:pt>
                <c:pt idx="758">
                  <c:v>1944.2083333332669</c:v>
                </c:pt>
                <c:pt idx="759">
                  <c:v>1944.2916666666001</c:v>
                </c:pt>
                <c:pt idx="760">
                  <c:v>1944.3749999999334</c:v>
                </c:pt>
                <c:pt idx="761">
                  <c:v>1944.4583333332666</c:v>
                </c:pt>
                <c:pt idx="762">
                  <c:v>1944.5416666665999</c:v>
                </c:pt>
                <c:pt idx="763">
                  <c:v>1944.6249999999332</c:v>
                </c:pt>
                <c:pt idx="764">
                  <c:v>1944.7083333332664</c:v>
                </c:pt>
                <c:pt idx="765">
                  <c:v>1944.7916666665997</c:v>
                </c:pt>
                <c:pt idx="766">
                  <c:v>1944.8749999999329</c:v>
                </c:pt>
                <c:pt idx="767">
                  <c:v>1944.9583333332662</c:v>
                </c:pt>
                <c:pt idx="768">
                  <c:v>1945.0416666665994</c:v>
                </c:pt>
                <c:pt idx="769">
                  <c:v>1945.1249999999327</c:v>
                </c:pt>
                <c:pt idx="770">
                  <c:v>1945.208333333266</c:v>
                </c:pt>
                <c:pt idx="771">
                  <c:v>1945.2916666665992</c:v>
                </c:pt>
                <c:pt idx="772">
                  <c:v>1945.3749999999325</c:v>
                </c:pt>
                <c:pt idx="773">
                  <c:v>1945.4583333332657</c:v>
                </c:pt>
                <c:pt idx="774">
                  <c:v>1945.541666666599</c:v>
                </c:pt>
                <c:pt idx="775">
                  <c:v>1945.6249999999322</c:v>
                </c:pt>
                <c:pt idx="776">
                  <c:v>1945.7083333332655</c:v>
                </c:pt>
                <c:pt idx="777">
                  <c:v>1945.7916666665988</c:v>
                </c:pt>
                <c:pt idx="778">
                  <c:v>1945.874999999932</c:v>
                </c:pt>
                <c:pt idx="779">
                  <c:v>1945.9583333332653</c:v>
                </c:pt>
                <c:pt idx="780">
                  <c:v>1946.0416666665985</c:v>
                </c:pt>
                <c:pt idx="781">
                  <c:v>1946.1249999999318</c:v>
                </c:pt>
                <c:pt idx="782">
                  <c:v>1946.208333333265</c:v>
                </c:pt>
                <c:pt idx="783">
                  <c:v>1946.2916666665983</c:v>
                </c:pt>
                <c:pt idx="784">
                  <c:v>1946.3749999999316</c:v>
                </c:pt>
                <c:pt idx="785">
                  <c:v>1946.4583333332648</c:v>
                </c:pt>
                <c:pt idx="786">
                  <c:v>1946.5416666665981</c:v>
                </c:pt>
                <c:pt idx="787">
                  <c:v>1946.6249999999313</c:v>
                </c:pt>
                <c:pt idx="788">
                  <c:v>1946.7083333332646</c:v>
                </c:pt>
                <c:pt idx="789">
                  <c:v>1946.7916666665978</c:v>
                </c:pt>
                <c:pt idx="790">
                  <c:v>1946.8749999999311</c:v>
                </c:pt>
                <c:pt idx="791">
                  <c:v>1946.9583333332644</c:v>
                </c:pt>
                <c:pt idx="792">
                  <c:v>1947.0416666665976</c:v>
                </c:pt>
                <c:pt idx="793">
                  <c:v>1947.1249999999309</c:v>
                </c:pt>
                <c:pt idx="794">
                  <c:v>1947.2083333332641</c:v>
                </c:pt>
                <c:pt idx="795">
                  <c:v>1947.2916666665974</c:v>
                </c:pt>
                <c:pt idx="796">
                  <c:v>1947.3749999999307</c:v>
                </c:pt>
                <c:pt idx="797">
                  <c:v>1947.4583333332639</c:v>
                </c:pt>
                <c:pt idx="798">
                  <c:v>1947.5416666665972</c:v>
                </c:pt>
                <c:pt idx="799">
                  <c:v>1947.6249999999304</c:v>
                </c:pt>
                <c:pt idx="800">
                  <c:v>1947.7083333332637</c:v>
                </c:pt>
                <c:pt idx="801">
                  <c:v>1947.7916666665969</c:v>
                </c:pt>
                <c:pt idx="802">
                  <c:v>1947.8749999999302</c:v>
                </c:pt>
                <c:pt idx="803">
                  <c:v>1947.9583333332635</c:v>
                </c:pt>
                <c:pt idx="804">
                  <c:v>1948.0416666665967</c:v>
                </c:pt>
                <c:pt idx="805">
                  <c:v>1948.12499999993</c:v>
                </c:pt>
                <c:pt idx="806">
                  <c:v>1948.2083333332632</c:v>
                </c:pt>
                <c:pt idx="807">
                  <c:v>1948.2916666665965</c:v>
                </c:pt>
                <c:pt idx="808">
                  <c:v>1948.3749999999297</c:v>
                </c:pt>
                <c:pt idx="809">
                  <c:v>1948.458333333263</c:v>
                </c:pt>
                <c:pt idx="810">
                  <c:v>1948.5416666665963</c:v>
                </c:pt>
                <c:pt idx="811">
                  <c:v>1948.6249999999295</c:v>
                </c:pt>
                <c:pt idx="812">
                  <c:v>1948.7083333332628</c:v>
                </c:pt>
                <c:pt idx="813">
                  <c:v>1948.791666666596</c:v>
                </c:pt>
                <c:pt idx="814">
                  <c:v>1948.8749999999293</c:v>
                </c:pt>
                <c:pt idx="815">
                  <c:v>1948.9583333332625</c:v>
                </c:pt>
                <c:pt idx="816">
                  <c:v>1949.0416666665958</c:v>
                </c:pt>
                <c:pt idx="817">
                  <c:v>1949.1249999999291</c:v>
                </c:pt>
                <c:pt idx="818">
                  <c:v>1949.2083333332623</c:v>
                </c:pt>
                <c:pt idx="819">
                  <c:v>1949.2916666665956</c:v>
                </c:pt>
                <c:pt idx="820">
                  <c:v>1949.3749999999288</c:v>
                </c:pt>
                <c:pt idx="821">
                  <c:v>1949.4583333332621</c:v>
                </c:pt>
                <c:pt idx="822">
                  <c:v>1949.5416666665953</c:v>
                </c:pt>
                <c:pt idx="823">
                  <c:v>1949.6249999999286</c:v>
                </c:pt>
                <c:pt idx="824">
                  <c:v>1949.7083333332619</c:v>
                </c:pt>
                <c:pt idx="825">
                  <c:v>1949.7916666665951</c:v>
                </c:pt>
                <c:pt idx="826">
                  <c:v>1949.8749999999284</c:v>
                </c:pt>
                <c:pt idx="827">
                  <c:v>1949.9583333332616</c:v>
                </c:pt>
                <c:pt idx="828">
                  <c:v>1950.0416666665949</c:v>
                </c:pt>
                <c:pt idx="829">
                  <c:v>1950.1249999999281</c:v>
                </c:pt>
                <c:pt idx="830">
                  <c:v>1950.2083333332614</c:v>
                </c:pt>
                <c:pt idx="831">
                  <c:v>1950.2916666665947</c:v>
                </c:pt>
                <c:pt idx="832">
                  <c:v>1950.3749999999279</c:v>
                </c:pt>
                <c:pt idx="833">
                  <c:v>1950.4583333332612</c:v>
                </c:pt>
                <c:pt idx="834">
                  <c:v>1950.5416666665944</c:v>
                </c:pt>
                <c:pt idx="835">
                  <c:v>1950.6249999999277</c:v>
                </c:pt>
                <c:pt idx="836">
                  <c:v>1950.708333333261</c:v>
                </c:pt>
                <c:pt idx="837">
                  <c:v>1950.7916666665942</c:v>
                </c:pt>
                <c:pt idx="838">
                  <c:v>1950.8749999999275</c:v>
                </c:pt>
                <c:pt idx="839">
                  <c:v>1950.9583333332607</c:v>
                </c:pt>
                <c:pt idx="840">
                  <c:v>1951.041666666594</c:v>
                </c:pt>
                <c:pt idx="841">
                  <c:v>1951.1249999999272</c:v>
                </c:pt>
                <c:pt idx="842">
                  <c:v>1951.2083333332605</c:v>
                </c:pt>
                <c:pt idx="843">
                  <c:v>1951.2916666665938</c:v>
                </c:pt>
                <c:pt idx="844">
                  <c:v>1951.374999999927</c:v>
                </c:pt>
                <c:pt idx="845">
                  <c:v>1951.4583333332603</c:v>
                </c:pt>
                <c:pt idx="846">
                  <c:v>1951.5416666665935</c:v>
                </c:pt>
                <c:pt idx="847">
                  <c:v>1951.6249999999268</c:v>
                </c:pt>
                <c:pt idx="848">
                  <c:v>1951.70833333326</c:v>
                </c:pt>
                <c:pt idx="849">
                  <c:v>1951.7916666665933</c:v>
                </c:pt>
                <c:pt idx="850">
                  <c:v>1951.8749999999266</c:v>
                </c:pt>
                <c:pt idx="851">
                  <c:v>1951.9583333332598</c:v>
                </c:pt>
                <c:pt idx="852">
                  <c:v>1952.0416666665931</c:v>
                </c:pt>
                <c:pt idx="853">
                  <c:v>1952.1249999999263</c:v>
                </c:pt>
                <c:pt idx="854">
                  <c:v>1952.2083333332596</c:v>
                </c:pt>
                <c:pt idx="855">
                  <c:v>1952.2916666665928</c:v>
                </c:pt>
                <c:pt idx="856">
                  <c:v>1952.3749999999261</c:v>
                </c:pt>
                <c:pt idx="857">
                  <c:v>1952.4583333332594</c:v>
                </c:pt>
                <c:pt idx="858">
                  <c:v>1952.5416666665926</c:v>
                </c:pt>
                <c:pt idx="859">
                  <c:v>1952.6249999999259</c:v>
                </c:pt>
                <c:pt idx="860">
                  <c:v>1952.7083333332591</c:v>
                </c:pt>
                <c:pt idx="861">
                  <c:v>1952.7916666665924</c:v>
                </c:pt>
                <c:pt idx="862">
                  <c:v>1952.8749999999256</c:v>
                </c:pt>
                <c:pt idx="863">
                  <c:v>1952.9583333332589</c:v>
                </c:pt>
                <c:pt idx="864">
                  <c:v>1953.0416666665922</c:v>
                </c:pt>
                <c:pt idx="865">
                  <c:v>1953.1249999999254</c:v>
                </c:pt>
                <c:pt idx="866">
                  <c:v>1953.2083333332587</c:v>
                </c:pt>
                <c:pt idx="867">
                  <c:v>1953.2916666665919</c:v>
                </c:pt>
                <c:pt idx="868">
                  <c:v>1953.3749999999252</c:v>
                </c:pt>
                <c:pt idx="869">
                  <c:v>1953.4583333332585</c:v>
                </c:pt>
                <c:pt idx="870">
                  <c:v>1953.5416666665917</c:v>
                </c:pt>
                <c:pt idx="871">
                  <c:v>1953.624999999925</c:v>
                </c:pt>
                <c:pt idx="872">
                  <c:v>1953.7083333332582</c:v>
                </c:pt>
                <c:pt idx="873">
                  <c:v>1953.7916666665915</c:v>
                </c:pt>
                <c:pt idx="874">
                  <c:v>1953.8749999999247</c:v>
                </c:pt>
                <c:pt idx="875">
                  <c:v>1953.958333333258</c:v>
                </c:pt>
                <c:pt idx="876">
                  <c:v>1954.0416666665913</c:v>
                </c:pt>
                <c:pt idx="877">
                  <c:v>1954.1249999999245</c:v>
                </c:pt>
                <c:pt idx="878">
                  <c:v>1954.2083333332578</c:v>
                </c:pt>
                <c:pt idx="879">
                  <c:v>1954.291666666591</c:v>
                </c:pt>
                <c:pt idx="880">
                  <c:v>1954.3749999999243</c:v>
                </c:pt>
                <c:pt idx="881">
                  <c:v>1954.4583333332575</c:v>
                </c:pt>
                <c:pt idx="882">
                  <c:v>1954.5416666665908</c:v>
                </c:pt>
                <c:pt idx="883">
                  <c:v>1954.6249999999241</c:v>
                </c:pt>
                <c:pt idx="884">
                  <c:v>1954.7083333332573</c:v>
                </c:pt>
                <c:pt idx="885">
                  <c:v>1954.7916666665906</c:v>
                </c:pt>
                <c:pt idx="886">
                  <c:v>1954.8749999999238</c:v>
                </c:pt>
                <c:pt idx="887">
                  <c:v>1954.9583333332571</c:v>
                </c:pt>
                <c:pt idx="888">
                  <c:v>1955.0416666665903</c:v>
                </c:pt>
                <c:pt idx="889">
                  <c:v>1955.1249999999236</c:v>
                </c:pt>
                <c:pt idx="890">
                  <c:v>1955.2083333332569</c:v>
                </c:pt>
                <c:pt idx="891">
                  <c:v>1955.2916666665901</c:v>
                </c:pt>
                <c:pt idx="892">
                  <c:v>1955.3749999999234</c:v>
                </c:pt>
                <c:pt idx="893">
                  <c:v>1955.4583333332566</c:v>
                </c:pt>
                <c:pt idx="894">
                  <c:v>1955.5416666665899</c:v>
                </c:pt>
                <c:pt idx="895">
                  <c:v>1955.6249999999231</c:v>
                </c:pt>
                <c:pt idx="896">
                  <c:v>1955.7083333332564</c:v>
                </c:pt>
                <c:pt idx="897">
                  <c:v>1955.7916666665897</c:v>
                </c:pt>
                <c:pt idx="898">
                  <c:v>1955.8749999999229</c:v>
                </c:pt>
                <c:pt idx="899">
                  <c:v>1955.9583333332562</c:v>
                </c:pt>
                <c:pt idx="900">
                  <c:v>1956.0416666665894</c:v>
                </c:pt>
                <c:pt idx="901">
                  <c:v>1956.1249999999227</c:v>
                </c:pt>
                <c:pt idx="902">
                  <c:v>1956.208333333256</c:v>
                </c:pt>
                <c:pt idx="903">
                  <c:v>1956.2916666665892</c:v>
                </c:pt>
                <c:pt idx="904">
                  <c:v>1956.3749999999225</c:v>
                </c:pt>
                <c:pt idx="905">
                  <c:v>1956.4583333332557</c:v>
                </c:pt>
                <c:pt idx="906">
                  <c:v>1956.541666666589</c:v>
                </c:pt>
                <c:pt idx="907">
                  <c:v>1956.6249999999222</c:v>
                </c:pt>
                <c:pt idx="908">
                  <c:v>1956.7083333332555</c:v>
                </c:pt>
                <c:pt idx="909">
                  <c:v>1956.7916666665888</c:v>
                </c:pt>
                <c:pt idx="910">
                  <c:v>1956.874999999922</c:v>
                </c:pt>
                <c:pt idx="911">
                  <c:v>1956.9583333332553</c:v>
                </c:pt>
                <c:pt idx="912">
                  <c:v>1957.0416666665885</c:v>
                </c:pt>
                <c:pt idx="913">
                  <c:v>1957.1249999999218</c:v>
                </c:pt>
                <c:pt idx="914">
                  <c:v>1957.208333333255</c:v>
                </c:pt>
                <c:pt idx="915">
                  <c:v>1957.2916666665883</c:v>
                </c:pt>
                <c:pt idx="916">
                  <c:v>1957.3749999999216</c:v>
                </c:pt>
                <c:pt idx="917">
                  <c:v>1957.4583333332548</c:v>
                </c:pt>
                <c:pt idx="918">
                  <c:v>1957.5416666665881</c:v>
                </c:pt>
                <c:pt idx="919">
                  <c:v>1957.6249999999213</c:v>
                </c:pt>
                <c:pt idx="920">
                  <c:v>1957.7083333332546</c:v>
                </c:pt>
                <c:pt idx="921">
                  <c:v>1957.7916666665878</c:v>
                </c:pt>
                <c:pt idx="922">
                  <c:v>1957.8749999999211</c:v>
                </c:pt>
                <c:pt idx="923">
                  <c:v>1957.9583333332544</c:v>
                </c:pt>
                <c:pt idx="924">
                  <c:v>1958.0416666665876</c:v>
                </c:pt>
                <c:pt idx="925">
                  <c:v>1958.1249999999209</c:v>
                </c:pt>
                <c:pt idx="926">
                  <c:v>1958.2083333332541</c:v>
                </c:pt>
                <c:pt idx="927">
                  <c:v>1958.2916666665874</c:v>
                </c:pt>
                <c:pt idx="928">
                  <c:v>1958.3749999999206</c:v>
                </c:pt>
                <c:pt idx="929">
                  <c:v>1958.4583333332539</c:v>
                </c:pt>
                <c:pt idx="930">
                  <c:v>1958.5416666665872</c:v>
                </c:pt>
                <c:pt idx="931">
                  <c:v>1958.6249999999204</c:v>
                </c:pt>
                <c:pt idx="932">
                  <c:v>1958.7083333332537</c:v>
                </c:pt>
                <c:pt idx="933">
                  <c:v>1958.7916666665869</c:v>
                </c:pt>
                <c:pt idx="934">
                  <c:v>1958.8749999999202</c:v>
                </c:pt>
                <c:pt idx="935">
                  <c:v>1958.9583333332534</c:v>
                </c:pt>
                <c:pt idx="936">
                  <c:v>1959.0416666665867</c:v>
                </c:pt>
                <c:pt idx="937">
                  <c:v>1959.12499999992</c:v>
                </c:pt>
                <c:pt idx="938">
                  <c:v>1959.2083333332532</c:v>
                </c:pt>
                <c:pt idx="939">
                  <c:v>1959.2916666665865</c:v>
                </c:pt>
                <c:pt idx="940">
                  <c:v>1959.3749999999197</c:v>
                </c:pt>
                <c:pt idx="941">
                  <c:v>1959.458333333253</c:v>
                </c:pt>
                <c:pt idx="942">
                  <c:v>1959.5416666665863</c:v>
                </c:pt>
                <c:pt idx="943">
                  <c:v>1959.6249999999195</c:v>
                </c:pt>
                <c:pt idx="944">
                  <c:v>1959.7083333332528</c:v>
                </c:pt>
                <c:pt idx="945">
                  <c:v>1959.791666666586</c:v>
                </c:pt>
                <c:pt idx="946">
                  <c:v>1959.8749999999193</c:v>
                </c:pt>
                <c:pt idx="947">
                  <c:v>1959.9583333332525</c:v>
                </c:pt>
                <c:pt idx="948">
                  <c:v>1960.0416666665858</c:v>
                </c:pt>
                <c:pt idx="949">
                  <c:v>1960.1249999999191</c:v>
                </c:pt>
                <c:pt idx="950">
                  <c:v>1960.2083333332523</c:v>
                </c:pt>
                <c:pt idx="951">
                  <c:v>1960.2916666665856</c:v>
                </c:pt>
                <c:pt idx="952">
                  <c:v>1960.3749999999188</c:v>
                </c:pt>
                <c:pt idx="953">
                  <c:v>1960.4583333332521</c:v>
                </c:pt>
                <c:pt idx="954">
                  <c:v>1960.5416666665853</c:v>
                </c:pt>
                <c:pt idx="955">
                  <c:v>1960.6249999999186</c:v>
                </c:pt>
                <c:pt idx="956">
                  <c:v>1960.7083333332519</c:v>
                </c:pt>
                <c:pt idx="957">
                  <c:v>1960.7916666665851</c:v>
                </c:pt>
                <c:pt idx="958">
                  <c:v>1960.8749999999184</c:v>
                </c:pt>
                <c:pt idx="959">
                  <c:v>1960.9583333332516</c:v>
                </c:pt>
                <c:pt idx="960">
                  <c:v>1961.0416666665849</c:v>
                </c:pt>
                <c:pt idx="961">
                  <c:v>1961.1249999999181</c:v>
                </c:pt>
                <c:pt idx="962">
                  <c:v>1961.2083333332514</c:v>
                </c:pt>
                <c:pt idx="963">
                  <c:v>1961.2916666665847</c:v>
                </c:pt>
                <c:pt idx="964">
                  <c:v>1961.3749999999179</c:v>
                </c:pt>
                <c:pt idx="965">
                  <c:v>1961.4583333332512</c:v>
                </c:pt>
                <c:pt idx="966">
                  <c:v>1961.5416666665844</c:v>
                </c:pt>
                <c:pt idx="967">
                  <c:v>1961.6249999999177</c:v>
                </c:pt>
                <c:pt idx="968">
                  <c:v>1961.7083333332509</c:v>
                </c:pt>
                <c:pt idx="969">
                  <c:v>1961.7916666665842</c:v>
                </c:pt>
                <c:pt idx="970">
                  <c:v>1961.8749999999175</c:v>
                </c:pt>
                <c:pt idx="971">
                  <c:v>1961.9583333332507</c:v>
                </c:pt>
                <c:pt idx="972">
                  <c:v>1962.041666666584</c:v>
                </c:pt>
                <c:pt idx="973">
                  <c:v>1962.1249999999172</c:v>
                </c:pt>
                <c:pt idx="974">
                  <c:v>1962.2083333332505</c:v>
                </c:pt>
                <c:pt idx="975">
                  <c:v>1962.2916666665838</c:v>
                </c:pt>
                <c:pt idx="976">
                  <c:v>1962.374999999917</c:v>
                </c:pt>
                <c:pt idx="977">
                  <c:v>1962.4583333332503</c:v>
                </c:pt>
                <c:pt idx="978">
                  <c:v>1962.5416666665835</c:v>
                </c:pt>
                <c:pt idx="979">
                  <c:v>1962.6249999999168</c:v>
                </c:pt>
                <c:pt idx="980">
                  <c:v>1962.70833333325</c:v>
                </c:pt>
                <c:pt idx="981">
                  <c:v>1962.7916666665833</c:v>
                </c:pt>
                <c:pt idx="982">
                  <c:v>1962.8749999999166</c:v>
                </c:pt>
                <c:pt idx="983">
                  <c:v>1962.9583333332498</c:v>
                </c:pt>
                <c:pt idx="984">
                  <c:v>1963.0416666665831</c:v>
                </c:pt>
                <c:pt idx="985">
                  <c:v>1963.1249999999163</c:v>
                </c:pt>
                <c:pt idx="986">
                  <c:v>1963.2083333332496</c:v>
                </c:pt>
                <c:pt idx="987">
                  <c:v>1963.2916666665828</c:v>
                </c:pt>
                <c:pt idx="988">
                  <c:v>1963.3749999999161</c:v>
                </c:pt>
                <c:pt idx="989">
                  <c:v>1963.4583333332494</c:v>
                </c:pt>
                <c:pt idx="990">
                  <c:v>1963.5416666665826</c:v>
                </c:pt>
                <c:pt idx="991">
                  <c:v>1963.6249999999159</c:v>
                </c:pt>
                <c:pt idx="992">
                  <c:v>1963.7083333332491</c:v>
                </c:pt>
                <c:pt idx="993">
                  <c:v>1963.7916666665824</c:v>
                </c:pt>
                <c:pt idx="994">
                  <c:v>1963.8749999999156</c:v>
                </c:pt>
                <c:pt idx="995">
                  <c:v>1963.9583333332489</c:v>
                </c:pt>
                <c:pt idx="996">
                  <c:v>1964.0416666665822</c:v>
                </c:pt>
                <c:pt idx="997">
                  <c:v>1964.1249999999154</c:v>
                </c:pt>
                <c:pt idx="998">
                  <c:v>1964.2083333332487</c:v>
                </c:pt>
                <c:pt idx="999">
                  <c:v>1964.2916666665819</c:v>
                </c:pt>
                <c:pt idx="1000">
                  <c:v>1964.3749999999152</c:v>
                </c:pt>
                <c:pt idx="1001">
                  <c:v>1964.4583333332484</c:v>
                </c:pt>
                <c:pt idx="1002">
                  <c:v>1964.5416666665817</c:v>
                </c:pt>
                <c:pt idx="1003">
                  <c:v>1964.624999999915</c:v>
                </c:pt>
                <c:pt idx="1004">
                  <c:v>1964.7083333332482</c:v>
                </c:pt>
                <c:pt idx="1005">
                  <c:v>1964.7916666665815</c:v>
                </c:pt>
                <c:pt idx="1006">
                  <c:v>1964.8749999999147</c:v>
                </c:pt>
                <c:pt idx="1007">
                  <c:v>1964.958333333248</c:v>
                </c:pt>
                <c:pt idx="1008">
                  <c:v>1965.0416666665812</c:v>
                </c:pt>
                <c:pt idx="1009">
                  <c:v>1965.1249999999145</c:v>
                </c:pt>
                <c:pt idx="1010">
                  <c:v>1965.2083333332478</c:v>
                </c:pt>
                <c:pt idx="1011">
                  <c:v>1965.291666666581</c:v>
                </c:pt>
                <c:pt idx="1012">
                  <c:v>1965.3749999999143</c:v>
                </c:pt>
                <c:pt idx="1013">
                  <c:v>1965.4583333332475</c:v>
                </c:pt>
                <c:pt idx="1014">
                  <c:v>1965.5416666665808</c:v>
                </c:pt>
                <c:pt idx="1015">
                  <c:v>1965.6249999999141</c:v>
                </c:pt>
                <c:pt idx="1016">
                  <c:v>1965.7083333332473</c:v>
                </c:pt>
                <c:pt idx="1017">
                  <c:v>1965.7916666665806</c:v>
                </c:pt>
                <c:pt idx="1018">
                  <c:v>1965.8749999999138</c:v>
                </c:pt>
                <c:pt idx="1019">
                  <c:v>1965.9583333332471</c:v>
                </c:pt>
                <c:pt idx="1020">
                  <c:v>1966.0416666665803</c:v>
                </c:pt>
                <c:pt idx="1021">
                  <c:v>1966.1249999999136</c:v>
                </c:pt>
                <c:pt idx="1022">
                  <c:v>1966.2083333332469</c:v>
                </c:pt>
                <c:pt idx="1023">
                  <c:v>1966.2916666665801</c:v>
                </c:pt>
                <c:pt idx="1024">
                  <c:v>1966.3749999999134</c:v>
                </c:pt>
                <c:pt idx="1025">
                  <c:v>1966.4583333332466</c:v>
                </c:pt>
                <c:pt idx="1026">
                  <c:v>1966.5416666665799</c:v>
                </c:pt>
                <c:pt idx="1027">
                  <c:v>1966.6249999999131</c:v>
                </c:pt>
                <c:pt idx="1028">
                  <c:v>1966.7083333332464</c:v>
                </c:pt>
                <c:pt idx="1029">
                  <c:v>1966.7916666665797</c:v>
                </c:pt>
                <c:pt idx="1030">
                  <c:v>1966.8749999999129</c:v>
                </c:pt>
                <c:pt idx="1031">
                  <c:v>1966.9583333332462</c:v>
                </c:pt>
                <c:pt idx="1032">
                  <c:v>1967.0416666665794</c:v>
                </c:pt>
                <c:pt idx="1033">
                  <c:v>1967.1249999999127</c:v>
                </c:pt>
                <c:pt idx="1034">
                  <c:v>1967.2083333332459</c:v>
                </c:pt>
                <c:pt idx="1035">
                  <c:v>1967.2916666665792</c:v>
                </c:pt>
                <c:pt idx="1036">
                  <c:v>1967.3749999999125</c:v>
                </c:pt>
                <c:pt idx="1037">
                  <c:v>1967.4583333332457</c:v>
                </c:pt>
                <c:pt idx="1038">
                  <c:v>1967.541666666579</c:v>
                </c:pt>
                <c:pt idx="1039">
                  <c:v>1967.6249999999122</c:v>
                </c:pt>
                <c:pt idx="1040">
                  <c:v>1967.7083333332455</c:v>
                </c:pt>
                <c:pt idx="1041">
                  <c:v>1967.7916666665787</c:v>
                </c:pt>
                <c:pt idx="1042">
                  <c:v>1967.874999999912</c:v>
                </c:pt>
                <c:pt idx="1043">
                  <c:v>1967.9583333332453</c:v>
                </c:pt>
                <c:pt idx="1044">
                  <c:v>1968.0416666665785</c:v>
                </c:pt>
                <c:pt idx="1045">
                  <c:v>1968.1249999999118</c:v>
                </c:pt>
                <c:pt idx="1046">
                  <c:v>1968.208333333245</c:v>
                </c:pt>
                <c:pt idx="1047">
                  <c:v>1968.2916666665783</c:v>
                </c:pt>
                <c:pt idx="1048">
                  <c:v>1968.3749999999116</c:v>
                </c:pt>
                <c:pt idx="1049">
                  <c:v>1968.4583333332448</c:v>
                </c:pt>
                <c:pt idx="1050">
                  <c:v>1968.5416666665781</c:v>
                </c:pt>
                <c:pt idx="1051">
                  <c:v>1968.6249999999113</c:v>
                </c:pt>
                <c:pt idx="1052">
                  <c:v>1968.7083333332446</c:v>
                </c:pt>
                <c:pt idx="1053">
                  <c:v>1968.7916666665778</c:v>
                </c:pt>
                <c:pt idx="1054">
                  <c:v>1968.8749999999111</c:v>
                </c:pt>
                <c:pt idx="1055">
                  <c:v>1968.9583333332444</c:v>
                </c:pt>
                <c:pt idx="1056">
                  <c:v>1969.0416666665776</c:v>
                </c:pt>
                <c:pt idx="1057">
                  <c:v>1969.1249999999109</c:v>
                </c:pt>
                <c:pt idx="1058">
                  <c:v>1969.2083333332441</c:v>
                </c:pt>
                <c:pt idx="1059">
                  <c:v>1969.2916666665774</c:v>
                </c:pt>
                <c:pt idx="1060">
                  <c:v>1969.3749999999106</c:v>
                </c:pt>
                <c:pt idx="1061">
                  <c:v>1969.4583333332439</c:v>
                </c:pt>
                <c:pt idx="1062">
                  <c:v>1969.5416666665772</c:v>
                </c:pt>
                <c:pt idx="1063">
                  <c:v>1969.6249999999104</c:v>
                </c:pt>
                <c:pt idx="1064">
                  <c:v>1969.7083333332437</c:v>
                </c:pt>
                <c:pt idx="1065">
                  <c:v>1969.7916666665769</c:v>
                </c:pt>
                <c:pt idx="1066">
                  <c:v>1969.8749999999102</c:v>
                </c:pt>
                <c:pt idx="1067">
                  <c:v>1969.9583333332434</c:v>
                </c:pt>
                <c:pt idx="1068">
                  <c:v>1970.0416666665767</c:v>
                </c:pt>
                <c:pt idx="1069">
                  <c:v>1970.12499999991</c:v>
                </c:pt>
                <c:pt idx="1070">
                  <c:v>1970.2083333332432</c:v>
                </c:pt>
                <c:pt idx="1071">
                  <c:v>1970.2916666665765</c:v>
                </c:pt>
                <c:pt idx="1072">
                  <c:v>1970.3749999999097</c:v>
                </c:pt>
                <c:pt idx="1073">
                  <c:v>1970.458333333243</c:v>
                </c:pt>
                <c:pt idx="1074">
                  <c:v>1970.5416666665762</c:v>
                </c:pt>
                <c:pt idx="1075">
                  <c:v>1970.6249999999095</c:v>
                </c:pt>
                <c:pt idx="1076">
                  <c:v>1970.7083333332428</c:v>
                </c:pt>
                <c:pt idx="1077">
                  <c:v>1970.791666666576</c:v>
                </c:pt>
                <c:pt idx="1078">
                  <c:v>1970.8749999999093</c:v>
                </c:pt>
                <c:pt idx="1079">
                  <c:v>1970.9583333332425</c:v>
                </c:pt>
                <c:pt idx="1080">
                  <c:v>1971.0416666665758</c:v>
                </c:pt>
                <c:pt idx="1081">
                  <c:v>1971.1249999999091</c:v>
                </c:pt>
                <c:pt idx="1082">
                  <c:v>1971.2083333332423</c:v>
                </c:pt>
                <c:pt idx="1083">
                  <c:v>1971.2916666665756</c:v>
                </c:pt>
                <c:pt idx="1084">
                  <c:v>1971.3749999999088</c:v>
                </c:pt>
                <c:pt idx="1085">
                  <c:v>1971.4583333332421</c:v>
                </c:pt>
                <c:pt idx="1086">
                  <c:v>1971.5416666665753</c:v>
                </c:pt>
                <c:pt idx="1087">
                  <c:v>1971.6249999999086</c:v>
                </c:pt>
                <c:pt idx="1088">
                  <c:v>1971.7083333332419</c:v>
                </c:pt>
                <c:pt idx="1089">
                  <c:v>1971.7916666665751</c:v>
                </c:pt>
                <c:pt idx="1090">
                  <c:v>1971.8749999999084</c:v>
                </c:pt>
                <c:pt idx="1091">
                  <c:v>1971.9583333332416</c:v>
                </c:pt>
                <c:pt idx="1092">
                  <c:v>1972.0416666665749</c:v>
                </c:pt>
                <c:pt idx="1093">
                  <c:v>1972.1249999999081</c:v>
                </c:pt>
                <c:pt idx="1094">
                  <c:v>1972.2083333332414</c:v>
                </c:pt>
                <c:pt idx="1095">
                  <c:v>1972.2916666665747</c:v>
                </c:pt>
                <c:pt idx="1096">
                  <c:v>1972.3749999999079</c:v>
                </c:pt>
                <c:pt idx="1097">
                  <c:v>1972.4583333332412</c:v>
                </c:pt>
                <c:pt idx="1098">
                  <c:v>1972.5416666665744</c:v>
                </c:pt>
                <c:pt idx="1099">
                  <c:v>1972.6249999999077</c:v>
                </c:pt>
                <c:pt idx="1100">
                  <c:v>1972.7083333332409</c:v>
                </c:pt>
                <c:pt idx="1101">
                  <c:v>1972.7916666665742</c:v>
                </c:pt>
                <c:pt idx="1102">
                  <c:v>1972.8749999999075</c:v>
                </c:pt>
                <c:pt idx="1103">
                  <c:v>1972.9583333332407</c:v>
                </c:pt>
                <c:pt idx="1104">
                  <c:v>1973.041666666574</c:v>
                </c:pt>
                <c:pt idx="1105">
                  <c:v>1973.1249999999072</c:v>
                </c:pt>
                <c:pt idx="1106">
                  <c:v>1973.2083333332405</c:v>
                </c:pt>
                <c:pt idx="1107">
                  <c:v>1973.2916666665737</c:v>
                </c:pt>
                <c:pt idx="1108">
                  <c:v>1973.374999999907</c:v>
                </c:pt>
                <c:pt idx="1109">
                  <c:v>1973.4583333332403</c:v>
                </c:pt>
                <c:pt idx="1110">
                  <c:v>1973.5416666665735</c:v>
                </c:pt>
                <c:pt idx="1111">
                  <c:v>1973.6249999999068</c:v>
                </c:pt>
                <c:pt idx="1112">
                  <c:v>1973.70833333324</c:v>
                </c:pt>
                <c:pt idx="1113">
                  <c:v>1973.7916666665733</c:v>
                </c:pt>
                <c:pt idx="1114">
                  <c:v>1973.8749999999065</c:v>
                </c:pt>
                <c:pt idx="1115">
                  <c:v>1973.9583333332398</c:v>
                </c:pt>
                <c:pt idx="1116">
                  <c:v>1974.0416666665731</c:v>
                </c:pt>
                <c:pt idx="1117">
                  <c:v>1974.1249999999063</c:v>
                </c:pt>
                <c:pt idx="1118">
                  <c:v>1974.2083333332396</c:v>
                </c:pt>
                <c:pt idx="1119">
                  <c:v>1974.2916666665728</c:v>
                </c:pt>
                <c:pt idx="1120">
                  <c:v>1974.3749999999061</c:v>
                </c:pt>
                <c:pt idx="1121">
                  <c:v>1974.4583333332394</c:v>
                </c:pt>
                <c:pt idx="1122">
                  <c:v>1974.5416666665726</c:v>
                </c:pt>
                <c:pt idx="1123">
                  <c:v>1974.6249999999059</c:v>
                </c:pt>
                <c:pt idx="1124">
                  <c:v>1974.7083333332391</c:v>
                </c:pt>
                <c:pt idx="1125">
                  <c:v>1974.7916666665724</c:v>
                </c:pt>
                <c:pt idx="1126">
                  <c:v>1974.8749999999056</c:v>
                </c:pt>
                <c:pt idx="1127">
                  <c:v>1974.9583333332389</c:v>
                </c:pt>
                <c:pt idx="1128">
                  <c:v>1975.0416666665722</c:v>
                </c:pt>
                <c:pt idx="1129">
                  <c:v>1975.1249999999054</c:v>
                </c:pt>
                <c:pt idx="1130">
                  <c:v>1975.2083333332387</c:v>
                </c:pt>
                <c:pt idx="1131">
                  <c:v>1975.2916666665719</c:v>
                </c:pt>
                <c:pt idx="1132">
                  <c:v>1975.3749999999052</c:v>
                </c:pt>
                <c:pt idx="1133">
                  <c:v>1975.4583333332384</c:v>
                </c:pt>
                <c:pt idx="1134">
                  <c:v>1975.5416666665717</c:v>
                </c:pt>
                <c:pt idx="1135">
                  <c:v>1975.624999999905</c:v>
                </c:pt>
                <c:pt idx="1136">
                  <c:v>1975.7083333332382</c:v>
                </c:pt>
                <c:pt idx="1137">
                  <c:v>1975.7916666665715</c:v>
                </c:pt>
                <c:pt idx="1138">
                  <c:v>1975.8749999999047</c:v>
                </c:pt>
                <c:pt idx="1139">
                  <c:v>1975.958333333238</c:v>
                </c:pt>
                <c:pt idx="1140">
                  <c:v>1976.0416666665712</c:v>
                </c:pt>
                <c:pt idx="1141">
                  <c:v>1976.1249999999045</c:v>
                </c:pt>
                <c:pt idx="1142">
                  <c:v>1976.2083333332378</c:v>
                </c:pt>
                <c:pt idx="1143">
                  <c:v>1976.291666666571</c:v>
                </c:pt>
                <c:pt idx="1144">
                  <c:v>1976.3749999999043</c:v>
                </c:pt>
                <c:pt idx="1145">
                  <c:v>1976.4583333332375</c:v>
                </c:pt>
                <c:pt idx="1146">
                  <c:v>1976.5416666665708</c:v>
                </c:pt>
                <c:pt idx="1147">
                  <c:v>1976.624999999904</c:v>
                </c:pt>
                <c:pt idx="1148">
                  <c:v>1976.7083333332373</c:v>
                </c:pt>
                <c:pt idx="1149">
                  <c:v>1976.7916666665706</c:v>
                </c:pt>
                <c:pt idx="1150">
                  <c:v>1976.8749999999038</c:v>
                </c:pt>
                <c:pt idx="1151">
                  <c:v>1976.9583333332371</c:v>
                </c:pt>
                <c:pt idx="1152">
                  <c:v>1977.0416666665703</c:v>
                </c:pt>
                <c:pt idx="1153">
                  <c:v>1977.1249999999036</c:v>
                </c:pt>
                <c:pt idx="1154">
                  <c:v>1977.2083333332369</c:v>
                </c:pt>
                <c:pt idx="1155">
                  <c:v>1977.2916666665701</c:v>
                </c:pt>
                <c:pt idx="1156">
                  <c:v>1977.3749999999034</c:v>
                </c:pt>
                <c:pt idx="1157">
                  <c:v>1977.4583333332366</c:v>
                </c:pt>
                <c:pt idx="1158">
                  <c:v>1977.5416666665699</c:v>
                </c:pt>
                <c:pt idx="1159">
                  <c:v>1977.6249999999031</c:v>
                </c:pt>
                <c:pt idx="1160">
                  <c:v>1977.7083333332364</c:v>
                </c:pt>
                <c:pt idx="1161">
                  <c:v>1977.7916666665697</c:v>
                </c:pt>
                <c:pt idx="1162">
                  <c:v>1977.8749999999029</c:v>
                </c:pt>
                <c:pt idx="1163">
                  <c:v>1977.9583333332362</c:v>
                </c:pt>
                <c:pt idx="1164">
                  <c:v>1978.0416666665694</c:v>
                </c:pt>
                <c:pt idx="1165">
                  <c:v>1978.1249999999027</c:v>
                </c:pt>
                <c:pt idx="1166">
                  <c:v>1978.2083333332359</c:v>
                </c:pt>
                <c:pt idx="1167">
                  <c:v>1978.2916666665692</c:v>
                </c:pt>
                <c:pt idx="1168">
                  <c:v>1978.3749999999025</c:v>
                </c:pt>
                <c:pt idx="1169">
                  <c:v>1978.4583333332357</c:v>
                </c:pt>
                <c:pt idx="1170">
                  <c:v>1978.541666666569</c:v>
                </c:pt>
                <c:pt idx="1171">
                  <c:v>1978.6249999999022</c:v>
                </c:pt>
                <c:pt idx="1172">
                  <c:v>1978.7083333332355</c:v>
                </c:pt>
                <c:pt idx="1173">
                  <c:v>1978.7916666665687</c:v>
                </c:pt>
                <c:pt idx="1174">
                  <c:v>1978.874999999902</c:v>
                </c:pt>
                <c:pt idx="1175">
                  <c:v>1978.9583333332353</c:v>
                </c:pt>
                <c:pt idx="1176">
                  <c:v>1979.0416666665685</c:v>
                </c:pt>
                <c:pt idx="1177">
                  <c:v>1979.1249999999018</c:v>
                </c:pt>
                <c:pt idx="1178">
                  <c:v>1979.208333333235</c:v>
                </c:pt>
                <c:pt idx="1179">
                  <c:v>1979.2916666665683</c:v>
                </c:pt>
                <c:pt idx="1180">
                  <c:v>1979.3749999999015</c:v>
                </c:pt>
                <c:pt idx="1181">
                  <c:v>1979.4583333332348</c:v>
                </c:pt>
                <c:pt idx="1182">
                  <c:v>1979.5416666665681</c:v>
                </c:pt>
                <c:pt idx="1183">
                  <c:v>1979.6249999999013</c:v>
                </c:pt>
                <c:pt idx="1184">
                  <c:v>1979.7083333332346</c:v>
                </c:pt>
                <c:pt idx="1185">
                  <c:v>1979.7916666665678</c:v>
                </c:pt>
                <c:pt idx="1186">
                  <c:v>1979.8749999999011</c:v>
                </c:pt>
                <c:pt idx="1187">
                  <c:v>1979.9583333332343</c:v>
                </c:pt>
                <c:pt idx="1188">
                  <c:v>1980.0416666665676</c:v>
                </c:pt>
                <c:pt idx="1189">
                  <c:v>1980.1249999999009</c:v>
                </c:pt>
                <c:pt idx="1190">
                  <c:v>1980.2083333332341</c:v>
                </c:pt>
                <c:pt idx="1191">
                  <c:v>1980.2916666665674</c:v>
                </c:pt>
                <c:pt idx="1192">
                  <c:v>1980.3749999999006</c:v>
                </c:pt>
                <c:pt idx="1193">
                  <c:v>1980.4583333332339</c:v>
                </c:pt>
                <c:pt idx="1194">
                  <c:v>1980.5416666665672</c:v>
                </c:pt>
                <c:pt idx="1195">
                  <c:v>1980.6249999999004</c:v>
                </c:pt>
                <c:pt idx="1196">
                  <c:v>1980.7083333332337</c:v>
                </c:pt>
                <c:pt idx="1197">
                  <c:v>1980.7916666665669</c:v>
                </c:pt>
                <c:pt idx="1198">
                  <c:v>1980.8749999999002</c:v>
                </c:pt>
                <c:pt idx="1199">
                  <c:v>1980.9583333332334</c:v>
                </c:pt>
                <c:pt idx="1200">
                  <c:v>1981.0416666665667</c:v>
                </c:pt>
                <c:pt idx="1201">
                  <c:v>1981.1249999999</c:v>
                </c:pt>
                <c:pt idx="1202">
                  <c:v>1981.2083333332332</c:v>
                </c:pt>
                <c:pt idx="1203">
                  <c:v>1981.2916666665665</c:v>
                </c:pt>
                <c:pt idx="1204">
                  <c:v>1981.3749999998997</c:v>
                </c:pt>
                <c:pt idx="1205">
                  <c:v>1981.458333333233</c:v>
                </c:pt>
                <c:pt idx="1206">
                  <c:v>1981.5416666665662</c:v>
                </c:pt>
                <c:pt idx="1207">
                  <c:v>1981.6249999998995</c:v>
                </c:pt>
                <c:pt idx="1208">
                  <c:v>1981.7083333332328</c:v>
                </c:pt>
                <c:pt idx="1209">
                  <c:v>1981.791666666566</c:v>
                </c:pt>
                <c:pt idx="1210">
                  <c:v>1981.8749999998993</c:v>
                </c:pt>
                <c:pt idx="1211">
                  <c:v>1981.9583333332325</c:v>
                </c:pt>
                <c:pt idx="1212">
                  <c:v>1982.0416666665658</c:v>
                </c:pt>
                <c:pt idx="1213">
                  <c:v>1982.124999999899</c:v>
                </c:pt>
                <c:pt idx="1214">
                  <c:v>1982.2083333332323</c:v>
                </c:pt>
                <c:pt idx="1215">
                  <c:v>1982.2916666665656</c:v>
                </c:pt>
                <c:pt idx="1216">
                  <c:v>1982.3749999998988</c:v>
                </c:pt>
                <c:pt idx="1217">
                  <c:v>1982.4583333332321</c:v>
                </c:pt>
                <c:pt idx="1218">
                  <c:v>1982.5416666665653</c:v>
                </c:pt>
                <c:pt idx="1219">
                  <c:v>1982.6249999998986</c:v>
                </c:pt>
                <c:pt idx="1220">
                  <c:v>1982.7083333332318</c:v>
                </c:pt>
                <c:pt idx="1221">
                  <c:v>1982.7916666665651</c:v>
                </c:pt>
                <c:pt idx="1222">
                  <c:v>1982.8749999998984</c:v>
                </c:pt>
                <c:pt idx="1223">
                  <c:v>1982.9583333332316</c:v>
                </c:pt>
                <c:pt idx="1224">
                  <c:v>1983.0416666665649</c:v>
                </c:pt>
                <c:pt idx="1225">
                  <c:v>1983.1249999998981</c:v>
                </c:pt>
                <c:pt idx="1226">
                  <c:v>1983.2083333332314</c:v>
                </c:pt>
                <c:pt idx="1227">
                  <c:v>1983.2916666665647</c:v>
                </c:pt>
                <c:pt idx="1228">
                  <c:v>1983.3749999998979</c:v>
                </c:pt>
                <c:pt idx="1229">
                  <c:v>1983.4583333332312</c:v>
                </c:pt>
                <c:pt idx="1230">
                  <c:v>1983.5416666665644</c:v>
                </c:pt>
                <c:pt idx="1231">
                  <c:v>1983.6249999998977</c:v>
                </c:pt>
                <c:pt idx="1232">
                  <c:v>1983.7083333332309</c:v>
                </c:pt>
                <c:pt idx="1233">
                  <c:v>1983.7916666665642</c:v>
                </c:pt>
                <c:pt idx="1234">
                  <c:v>1983.8749999998975</c:v>
                </c:pt>
                <c:pt idx="1235">
                  <c:v>1983.9583333332307</c:v>
                </c:pt>
                <c:pt idx="1236">
                  <c:v>1984.041666666564</c:v>
                </c:pt>
                <c:pt idx="1237">
                  <c:v>1984.1249999998972</c:v>
                </c:pt>
                <c:pt idx="1238">
                  <c:v>1984.2083333332305</c:v>
                </c:pt>
                <c:pt idx="1239">
                  <c:v>1984.2916666665637</c:v>
                </c:pt>
                <c:pt idx="1240">
                  <c:v>1984.374999999897</c:v>
                </c:pt>
                <c:pt idx="1241">
                  <c:v>1984.4583333332303</c:v>
                </c:pt>
                <c:pt idx="1242">
                  <c:v>1984.5416666665635</c:v>
                </c:pt>
                <c:pt idx="1243">
                  <c:v>1984.6249999998968</c:v>
                </c:pt>
                <c:pt idx="1244">
                  <c:v>1984.70833333323</c:v>
                </c:pt>
                <c:pt idx="1245">
                  <c:v>1984.7916666665633</c:v>
                </c:pt>
                <c:pt idx="1246">
                  <c:v>1984.8749999998965</c:v>
                </c:pt>
                <c:pt idx="1247">
                  <c:v>1984.9583333332298</c:v>
                </c:pt>
                <c:pt idx="1248">
                  <c:v>1985.0416666665631</c:v>
                </c:pt>
                <c:pt idx="1249">
                  <c:v>1985.1249999998963</c:v>
                </c:pt>
                <c:pt idx="1250">
                  <c:v>1985.2083333332296</c:v>
                </c:pt>
                <c:pt idx="1251">
                  <c:v>1985.2916666665628</c:v>
                </c:pt>
                <c:pt idx="1252">
                  <c:v>1985.3749999998961</c:v>
                </c:pt>
                <c:pt idx="1253">
                  <c:v>1985.4583333332293</c:v>
                </c:pt>
                <c:pt idx="1254">
                  <c:v>1985.5416666665626</c:v>
                </c:pt>
                <c:pt idx="1255">
                  <c:v>1985.6249999998959</c:v>
                </c:pt>
                <c:pt idx="1256">
                  <c:v>1985.7083333332291</c:v>
                </c:pt>
                <c:pt idx="1257">
                  <c:v>1985.7916666665624</c:v>
                </c:pt>
                <c:pt idx="1258">
                  <c:v>1985.8749999998956</c:v>
                </c:pt>
                <c:pt idx="1259">
                  <c:v>1985.9583333332289</c:v>
                </c:pt>
                <c:pt idx="1260">
                  <c:v>1986.0416666665622</c:v>
                </c:pt>
                <c:pt idx="1261">
                  <c:v>1986.1249999998954</c:v>
                </c:pt>
                <c:pt idx="1262">
                  <c:v>1986.2083333332287</c:v>
                </c:pt>
                <c:pt idx="1263">
                  <c:v>1986.2916666665619</c:v>
                </c:pt>
                <c:pt idx="1264">
                  <c:v>1986.3749999998952</c:v>
                </c:pt>
                <c:pt idx="1265">
                  <c:v>1986.4583333332284</c:v>
                </c:pt>
                <c:pt idx="1266">
                  <c:v>1986.5416666665617</c:v>
                </c:pt>
                <c:pt idx="1267">
                  <c:v>1986.624999999895</c:v>
                </c:pt>
                <c:pt idx="1268">
                  <c:v>1986.7083333332282</c:v>
                </c:pt>
                <c:pt idx="1269">
                  <c:v>1986.7916666665615</c:v>
                </c:pt>
                <c:pt idx="1270">
                  <c:v>1986.8749999998947</c:v>
                </c:pt>
                <c:pt idx="1271">
                  <c:v>1986.958333333228</c:v>
                </c:pt>
                <c:pt idx="1272">
                  <c:v>1987.0416666665612</c:v>
                </c:pt>
                <c:pt idx="1273">
                  <c:v>1987.1249999998945</c:v>
                </c:pt>
                <c:pt idx="1274">
                  <c:v>1987.2083333332278</c:v>
                </c:pt>
                <c:pt idx="1275">
                  <c:v>1987.291666666561</c:v>
                </c:pt>
                <c:pt idx="1276">
                  <c:v>1987.3749999998943</c:v>
                </c:pt>
                <c:pt idx="1277">
                  <c:v>1987.4583333332275</c:v>
                </c:pt>
                <c:pt idx="1278">
                  <c:v>1987.5416666665608</c:v>
                </c:pt>
                <c:pt idx="1279">
                  <c:v>1987.624999999894</c:v>
                </c:pt>
                <c:pt idx="1280">
                  <c:v>1987.7083333332273</c:v>
                </c:pt>
                <c:pt idx="1281">
                  <c:v>1987.7916666665606</c:v>
                </c:pt>
                <c:pt idx="1282">
                  <c:v>1987.8749999998938</c:v>
                </c:pt>
                <c:pt idx="1283">
                  <c:v>1987.9583333332271</c:v>
                </c:pt>
                <c:pt idx="1284">
                  <c:v>1988.0416666665603</c:v>
                </c:pt>
                <c:pt idx="1285">
                  <c:v>1988.1249999998936</c:v>
                </c:pt>
                <c:pt idx="1286">
                  <c:v>1988.2083333332268</c:v>
                </c:pt>
                <c:pt idx="1287">
                  <c:v>1988.2916666665601</c:v>
                </c:pt>
                <c:pt idx="1288">
                  <c:v>1988.3749999998934</c:v>
                </c:pt>
                <c:pt idx="1289">
                  <c:v>1988.4583333332266</c:v>
                </c:pt>
                <c:pt idx="1290">
                  <c:v>1988.5416666665599</c:v>
                </c:pt>
                <c:pt idx="1291">
                  <c:v>1988.6249999998931</c:v>
                </c:pt>
                <c:pt idx="1292">
                  <c:v>1988.7083333332264</c:v>
                </c:pt>
                <c:pt idx="1293">
                  <c:v>1988.7916666665596</c:v>
                </c:pt>
                <c:pt idx="1294">
                  <c:v>1988.8749999998929</c:v>
                </c:pt>
                <c:pt idx="1295">
                  <c:v>1988.9583333332262</c:v>
                </c:pt>
                <c:pt idx="1296">
                  <c:v>1989.0416666665594</c:v>
                </c:pt>
                <c:pt idx="1297">
                  <c:v>1989.1249999998927</c:v>
                </c:pt>
                <c:pt idx="1298">
                  <c:v>1989.2083333332259</c:v>
                </c:pt>
                <c:pt idx="1299">
                  <c:v>1989.2916666665592</c:v>
                </c:pt>
                <c:pt idx="1300">
                  <c:v>1989.3749999998925</c:v>
                </c:pt>
                <c:pt idx="1301">
                  <c:v>1989.4583333332257</c:v>
                </c:pt>
                <c:pt idx="1302">
                  <c:v>1989.541666666559</c:v>
                </c:pt>
                <c:pt idx="1303">
                  <c:v>1989.6249999998922</c:v>
                </c:pt>
                <c:pt idx="1304">
                  <c:v>1989.7083333332255</c:v>
                </c:pt>
                <c:pt idx="1305">
                  <c:v>1989.7916666665587</c:v>
                </c:pt>
                <c:pt idx="1306">
                  <c:v>1989.874999999892</c:v>
                </c:pt>
                <c:pt idx="1307">
                  <c:v>1989.9583333332253</c:v>
                </c:pt>
                <c:pt idx="1308">
                  <c:v>1990.0416666665585</c:v>
                </c:pt>
                <c:pt idx="1309">
                  <c:v>1990.1249999998918</c:v>
                </c:pt>
                <c:pt idx="1310">
                  <c:v>1990.208333333225</c:v>
                </c:pt>
                <c:pt idx="1311">
                  <c:v>1990.2916666665583</c:v>
                </c:pt>
                <c:pt idx="1312">
                  <c:v>1990.3749999998915</c:v>
                </c:pt>
                <c:pt idx="1313">
                  <c:v>1990.4583333332248</c:v>
                </c:pt>
                <c:pt idx="1314">
                  <c:v>1990.5416666665581</c:v>
                </c:pt>
                <c:pt idx="1315">
                  <c:v>1990.6249999998913</c:v>
                </c:pt>
                <c:pt idx="1316">
                  <c:v>1990.7083333332246</c:v>
                </c:pt>
                <c:pt idx="1317">
                  <c:v>1990.7916666665578</c:v>
                </c:pt>
                <c:pt idx="1318">
                  <c:v>1990.8749999998911</c:v>
                </c:pt>
                <c:pt idx="1319">
                  <c:v>1990.9583333332243</c:v>
                </c:pt>
                <c:pt idx="1320">
                  <c:v>1991.0416666665576</c:v>
                </c:pt>
                <c:pt idx="1321">
                  <c:v>1991.1249999998909</c:v>
                </c:pt>
                <c:pt idx="1322">
                  <c:v>1991.2083333332241</c:v>
                </c:pt>
                <c:pt idx="1323">
                  <c:v>1991.2916666665574</c:v>
                </c:pt>
                <c:pt idx="1324">
                  <c:v>1991.3749999998906</c:v>
                </c:pt>
                <c:pt idx="1325">
                  <c:v>1991.4583333332239</c:v>
                </c:pt>
                <c:pt idx="1326">
                  <c:v>1991.5416666665571</c:v>
                </c:pt>
                <c:pt idx="1327">
                  <c:v>1991.6249999998904</c:v>
                </c:pt>
                <c:pt idx="1328">
                  <c:v>1991.7083333332237</c:v>
                </c:pt>
                <c:pt idx="1329">
                  <c:v>1991.7916666665569</c:v>
                </c:pt>
                <c:pt idx="1330">
                  <c:v>1991.8749999998902</c:v>
                </c:pt>
                <c:pt idx="1331">
                  <c:v>1991.9583333332234</c:v>
                </c:pt>
                <c:pt idx="1332">
                  <c:v>1992.0416666665567</c:v>
                </c:pt>
                <c:pt idx="1333">
                  <c:v>1992.12499999989</c:v>
                </c:pt>
                <c:pt idx="1334">
                  <c:v>1992.2083333332232</c:v>
                </c:pt>
                <c:pt idx="1335">
                  <c:v>1992.2916666665565</c:v>
                </c:pt>
                <c:pt idx="1336">
                  <c:v>1992.3749999998897</c:v>
                </c:pt>
                <c:pt idx="1337">
                  <c:v>1992.458333333223</c:v>
                </c:pt>
                <c:pt idx="1338">
                  <c:v>1992.5416666665562</c:v>
                </c:pt>
                <c:pt idx="1339">
                  <c:v>1992.6249999998895</c:v>
                </c:pt>
                <c:pt idx="1340">
                  <c:v>1992.7083333332228</c:v>
                </c:pt>
                <c:pt idx="1341">
                  <c:v>1992.791666666556</c:v>
                </c:pt>
                <c:pt idx="1342">
                  <c:v>1992.8749999998893</c:v>
                </c:pt>
                <c:pt idx="1343">
                  <c:v>1992.9583333332225</c:v>
                </c:pt>
                <c:pt idx="1344">
                  <c:v>1993.0416666665558</c:v>
                </c:pt>
                <c:pt idx="1345">
                  <c:v>1993.124999999889</c:v>
                </c:pt>
                <c:pt idx="1346">
                  <c:v>1993.2083333332223</c:v>
                </c:pt>
                <c:pt idx="1347">
                  <c:v>1993.2916666665556</c:v>
                </c:pt>
                <c:pt idx="1348">
                  <c:v>1993.3749999998888</c:v>
                </c:pt>
                <c:pt idx="1349">
                  <c:v>1993.4583333332221</c:v>
                </c:pt>
                <c:pt idx="1350">
                  <c:v>1993.5416666665553</c:v>
                </c:pt>
                <c:pt idx="1351">
                  <c:v>1993.6249999998886</c:v>
                </c:pt>
                <c:pt idx="1352">
                  <c:v>1993.7083333332218</c:v>
                </c:pt>
                <c:pt idx="1353">
                  <c:v>1993.7916666665551</c:v>
                </c:pt>
                <c:pt idx="1354">
                  <c:v>1993.8749999998884</c:v>
                </c:pt>
                <c:pt idx="1355">
                  <c:v>1993.9583333332216</c:v>
                </c:pt>
                <c:pt idx="1356">
                  <c:v>1994.0416666665549</c:v>
                </c:pt>
                <c:pt idx="1357">
                  <c:v>1994.1249999998881</c:v>
                </c:pt>
                <c:pt idx="1358">
                  <c:v>1994.2083333332214</c:v>
                </c:pt>
                <c:pt idx="1359">
                  <c:v>1994.2916666665546</c:v>
                </c:pt>
                <c:pt idx="1360">
                  <c:v>1994.3749999998879</c:v>
                </c:pt>
                <c:pt idx="1361">
                  <c:v>1994.4583333332212</c:v>
                </c:pt>
                <c:pt idx="1362">
                  <c:v>1994.5416666665544</c:v>
                </c:pt>
                <c:pt idx="1363">
                  <c:v>1994.6249999998877</c:v>
                </c:pt>
                <c:pt idx="1364">
                  <c:v>1994.7083333332209</c:v>
                </c:pt>
                <c:pt idx="1365">
                  <c:v>1994.7916666665542</c:v>
                </c:pt>
                <c:pt idx="1366">
                  <c:v>1994.8749999998875</c:v>
                </c:pt>
                <c:pt idx="1367">
                  <c:v>1994.9583333332207</c:v>
                </c:pt>
                <c:pt idx="1368">
                  <c:v>1995.041666666554</c:v>
                </c:pt>
                <c:pt idx="1369">
                  <c:v>1995.1249999998872</c:v>
                </c:pt>
                <c:pt idx="1370">
                  <c:v>1995.2083333332205</c:v>
                </c:pt>
                <c:pt idx="1371">
                  <c:v>1995.2916666665537</c:v>
                </c:pt>
                <c:pt idx="1372">
                  <c:v>1995.374999999887</c:v>
                </c:pt>
                <c:pt idx="1373">
                  <c:v>1995.4583333332203</c:v>
                </c:pt>
                <c:pt idx="1374">
                  <c:v>1995.5416666665535</c:v>
                </c:pt>
                <c:pt idx="1375">
                  <c:v>1995.6249999998868</c:v>
                </c:pt>
                <c:pt idx="1376">
                  <c:v>1995.70833333322</c:v>
                </c:pt>
                <c:pt idx="1377">
                  <c:v>1995.7916666665533</c:v>
                </c:pt>
                <c:pt idx="1378">
                  <c:v>1995.8749999998865</c:v>
                </c:pt>
                <c:pt idx="1379">
                  <c:v>1995.9583333332198</c:v>
                </c:pt>
                <c:pt idx="1380">
                  <c:v>1996.0416666665531</c:v>
                </c:pt>
                <c:pt idx="1381">
                  <c:v>1996.1249999998863</c:v>
                </c:pt>
                <c:pt idx="1382">
                  <c:v>1996.2083333332196</c:v>
                </c:pt>
                <c:pt idx="1383">
                  <c:v>1996.2916666665528</c:v>
                </c:pt>
                <c:pt idx="1384">
                  <c:v>1996.3749999998861</c:v>
                </c:pt>
                <c:pt idx="1385">
                  <c:v>1996.4583333332193</c:v>
                </c:pt>
                <c:pt idx="1386">
                  <c:v>1996.5416666665526</c:v>
                </c:pt>
                <c:pt idx="1387">
                  <c:v>1996.6249999998859</c:v>
                </c:pt>
                <c:pt idx="1388">
                  <c:v>1996.7083333332191</c:v>
                </c:pt>
                <c:pt idx="1389">
                  <c:v>1996.7916666665524</c:v>
                </c:pt>
                <c:pt idx="1390">
                  <c:v>1996.8749999998856</c:v>
                </c:pt>
                <c:pt idx="1391">
                  <c:v>1996.9583333332189</c:v>
                </c:pt>
                <c:pt idx="1392">
                  <c:v>1997.0416666665521</c:v>
                </c:pt>
                <c:pt idx="1393">
                  <c:v>1997.1249999998854</c:v>
                </c:pt>
                <c:pt idx="1394">
                  <c:v>1997.2083333332187</c:v>
                </c:pt>
                <c:pt idx="1395">
                  <c:v>1997.2916666665519</c:v>
                </c:pt>
                <c:pt idx="1396">
                  <c:v>1997.3749999998852</c:v>
                </c:pt>
                <c:pt idx="1397">
                  <c:v>1997.4583333332184</c:v>
                </c:pt>
                <c:pt idx="1398">
                  <c:v>1997.5416666665517</c:v>
                </c:pt>
                <c:pt idx="1399">
                  <c:v>1997.6249999998849</c:v>
                </c:pt>
                <c:pt idx="1400">
                  <c:v>1997.7083333332182</c:v>
                </c:pt>
                <c:pt idx="1401">
                  <c:v>1997.7916666665515</c:v>
                </c:pt>
                <c:pt idx="1402">
                  <c:v>1997.8749999998847</c:v>
                </c:pt>
                <c:pt idx="1403">
                  <c:v>1997.958333333218</c:v>
                </c:pt>
                <c:pt idx="1404">
                  <c:v>1998.0416666665512</c:v>
                </c:pt>
                <c:pt idx="1405">
                  <c:v>1998.1249999998845</c:v>
                </c:pt>
                <c:pt idx="1406">
                  <c:v>1998.2083333332178</c:v>
                </c:pt>
                <c:pt idx="1407">
                  <c:v>1998.291666666551</c:v>
                </c:pt>
                <c:pt idx="1408">
                  <c:v>1998.3749999998843</c:v>
                </c:pt>
                <c:pt idx="1409">
                  <c:v>1998.4583333332175</c:v>
                </c:pt>
                <c:pt idx="1410">
                  <c:v>1998.5416666665508</c:v>
                </c:pt>
                <c:pt idx="1411">
                  <c:v>1998.624999999884</c:v>
                </c:pt>
                <c:pt idx="1412">
                  <c:v>1998.7083333332173</c:v>
                </c:pt>
                <c:pt idx="1413">
                  <c:v>1998.7916666665506</c:v>
                </c:pt>
                <c:pt idx="1414">
                  <c:v>1998.8749999998838</c:v>
                </c:pt>
                <c:pt idx="1415">
                  <c:v>1998.9583333332171</c:v>
                </c:pt>
                <c:pt idx="1416">
                  <c:v>1999.0416666665503</c:v>
                </c:pt>
                <c:pt idx="1417">
                  <c:v>1999.1249999998836</c:v>
                </c:pt>
                <c:pt idx="1418">
                  <c:v>1999.2083333332168</c:v>
                </c:pt>
                <c:pt idx="1419">
                  <c:v>1999.2916666665501</c:v>
                </c:pt>
                <c:pt idx="1420">
                  <c:v>1999.3749999998834</c:v>
                </c:pt>
                <c:pt idx="1421">
                  <c:v>1999.4583333332166</c:v>
                </c:pt>
                <c:pt idx="1422">
                  <c:v>1999.5416666665499</c:v>
                </c:pt>
                <c:pt idx="1423">
                  <c:v>1999.6249999998831</c:v>
                </c:pt>
                <c:pt idx="1424">
                  <c:v>1999.7083333332164</c:v>
                </c:pt>
                <c:pt idx="1425">
                  <c:v>1999.7916666665496</c:v>
                </c:pt>
                <c:pt idx="1426">
                  <c:v>1999.8749999998829</c:v>
                </c:pt>
                <c:pt idx="1427">
                  <c:v>1999.9583333332162</c:v>
                </c:pt>
                <c:pt idx="1428">
                  <c:v>2000.0416666665494</c:v>
                </c:pt>
                <c:pt idx="1429">
                  <c:v>2000.1249999998827</c:v>
                </c:pt>
                <c:pt idx="1430">
                  <c:v>2000.2083333332159</c:v>
                </c:pt>
                <c:pt idx="1431">
                  <c:v>2000.2916666665492</c:v>
                </c:pt>
                <c:pt idx="1432">
                  <c:v>2000.3749999998824</c:v>
                </c:pt>
                <c:pt idx="1433">
                  <c:v>2000.4583333332157</c:v>
                </c:pt>
                <c:pt idx="1434">
                  <c:v>2000.541666666549</c:v>
                </c:pt>
                <c:pt idx="1435">
                  <c:v>2000.6249999998822</c:v>
                </c:pt>
                <c:pt idx="1436">
                  <c:v>2000.7083333332155</c:v>
                </c:pt>
                <c:pt idx="1437">
                  <c:v>2000.7916666665487</c:v>
                </c:pt>
                <c:pt idx="1438">
                  <c:v>2000.874999999882</c:v>
                </c:pt>
                <c:pt idx="1439">
                  <c:v>2000.9583333332153</c:v>
                </c:pt>
                <c:pt idx="1440">
                  <c:v>2001.0416666665485</c:v>
                </c:pt>
                <c:pt idx="1441">
                  <c:v>2001.1249999998818</c:v>
                </c:pt>
                <c:pt idx="1442">
                  <c:v>2001.208333333215</c:v>
                </c:pt>
                <c:pt idx="1443">
                  <c:v>2001.2916666665483</c:v>
                </c:pt>
                <c:pt idx="1444">
                  <c:v>2001.3749999998815</c:v>
                </c:pt>
                <c:pt idx="1445">
                  <c:v>2001.4583333332148</c:v>
                </c:pt>
                <c:pt idx="1446">
                  <c:v>2001.5416666665481</c:v>
                </c:pt>
                <c:pt idx="1447">
                  <c:v>2001.6249999998813</c:v>
                </c:pt>
                <c:pt idx="1448">
                  <c:v>2001.7083333332146</c:v>
                </c:pt>
                <c:pt idx="1449">
                  <c:v>2001.7916666665478</c:v>
                </c:pt>
                <c:pt idx="1450">
                  <c:v>2001.8749999998811</c:v>
                </c:pt>
                <c:pt idx="1451">
                  <c:v>2001.9583333332143</c:v>
                </c:pt>
                <c:pt idx="1452">
                  <c:v>2002.0416666665476</c:v>
                </c:pt>
                <c:pt idx="1453">
                  <c:v>2002.1249999998809</c:v>
                </c:pt>
                <c:pt idx="1454">
                  <c:v>2002.2083333332141</c:v>
                </c:pt>
                <c:pt idx="1455">
                  <c:v>2002.2916666665474</c:v>
                </c:pt>
                <c:pt idx="1456">
                  <c:v>2002.3749999998806</c:v>
                </c:pt>
                <c:pt idx="1457">
                  <c:v>2002.4583333332139</c:v>
                </c:pt>
                <c:pt idx="1458">
                  <c:v>2002.5416666665471</c:v>
                </c:pt>
                <c:pt idx="1459">
                  <c:v>2002.6249999998804</c:v>
                </c:pt>
                <c:pt idx="1460">
                  <c:v>2002.7083333332137</c:v>
                </c:pt>
                <c:pt idx="1461">
                  <c:v>2002.7916666665469</c:v>
                </c:pt>
                <c:pt idx="1462">
                  <c:v>2002.8749999998802</c:v>
                </c:pt>
                <c:pt idx="1463">
                  <c:v>2002.9583333332134</c:v>
                </c:pt>
                <c:pt idx="1464">
                  <c:v>2003.0416666665467</c:v>
                </c:pt>
                <c:pt idx="1465">
                  <c:v>2003.1249999998799</c:v>
                </c:pt>
                <c:pt idx="1466">
                  <c:v>2003.2083333332132</c:v>
                </c:pt>
                <c:pt idx="1467">
                  <c:v>2003.2916666665465</c:v>
                </c:pt>
                <c:pt idx="1468">
                  <c:v>2003.3749999998797</c:v>
                </c:pt>
                <c:pt idx="1469">
                  <c:v>2003.458333333213</c:v>
                </c:pt>
                <c:pt idx="1470">
                  <c:v>2003.5416666665462</c:v>
                </c:pt>
                <c:pt idx="1471">
                  <c:v>2003.6249999998795</c:v>
                </c:pt>
                <c:pt idx="1472">
                  <c:v>2003.7083333332127</c:v>
                </c:pt>
                <c:pt idx="1473">
                  <c:v>2003.791666666546</c:v>
                </c:pt>
                <c:pt idx="1474">
                  <c:v>2003.8749999998793</c:v>
                </c:pt>
                <c:pt idx="1475">
                  <c:v>2003.9583333332125</c:v>
                </c:pt>
                <c:pt idx="1476">
                  <c:v>2004.0416666665458</c:v>
                </c:pt>
                <c:pt idx="1477">
                  <c:v>2004.124999999879</c:v>
                </c:pt>
                <c:pt idx="1478">
                  <c:v>2004.2083333332123</c:v>
                </c:pt>
                <c:pt idx="1479">
                  <c:v>2004.2916666665456</c:v>
                </c:pt>
                <c:pt idx="1480">
                  <c:v>2004.3749999998788</c:v>
                </c:pt>
                <c:pt idx="1481">
                  <c:v>2004.4583333332121</c:v>
                </c:pt>
                <c:pt idx="1482">
                  <c:v>2004.5416666665453</c:v>
                </c:pt>
                <c:pt idx="1483">
                  <c:v>2004.6249999998786</c:v>
                </c:pt>
                <c:pt idx="1484">
                  <c:v>2004.7083333332118</c:v>
                </c:pt>
                <c:pt idx="1485">
                  <c:v>2004.7916666665451</c:v>
                </c:pt>
                <c:pt idx="1486">
                  <c:v>2004.8749999998784</c:v>
                </c:pt>
                <c:pt idx="1487">
                  <c:v>2004.9583333332116</c:v>
                </c:pt>
                <c:pt idx="1488">
                  <c:v>2005.0416666665449</c:v>
                </c:pt>
                <c:pt idx="1489">
                  <c:v>2005.1249999998781</c:v>
                </c:pt>
                <c:pt idx="1490">
                  <c:v>2005.2083333332114</c:v>
                </c:pt>
                <c:pt idx="1491">
                  <c:v>2005.2916666665446</c:v>
                </c:pt>
                <c:pt idx="1492">
                  <c:v>2005.3749999998779</c:v>
                </c:pt>
                <c:pt idx="1493">
                  <c:v>2005.4583333332112</c:v>
                </c:pt>
                <c:pt idx="1494">
                  <c:v>2005.5416666665444</c:v>
                </c:pt>
                <c:pt idx="1495">
                  <c:v>2005.6249999998777</c:v>
                </c:pt>
                <c:pt idx="1496">
                  <c:v>2005.7083333332109</c:v>
                </c:pt>
                <c:pt idx="1497">
                  <c:v>2005.7916666665442</c:v>
                </c:pt>
                <c:pt idx="1498">
                  <c:v>2005.8749999998774</c:v>
                </c:pt>
                <c:pt idx="1499">
                  <c:v>2005.9583333332107</c:v>
                </c:pt>
                <c:pt idx="1500">
                  <c:v>2006.041666666544</c:v>
                </c:pt>
                <c:pt idx="1501">
                  <c:v>2006.1249999998772</c:v>
                </c:pt>
                <c:pt idx="1502">
                  <c:v>2006.2083333332105</c:v>
                </c:pt>
                <c:pt idx="1503">
                  <c:v>2006.2916666665437</c:v>
                </c:pt>
                <c:pt idx="1504">
                  <c:v>2006.374999999877</c:v>
                </c:pt>
                <c:pt idx="1505">
                  <c:v>2006.4583333332102</c:v>
                </c:pt>
                <c:pt idx="1506">
                  <c:v>2006.5416666665435</c:v>
                </c:pt>
                <c:pt idx="1507">
                  <c:v>2006.6249999998768</c:v>
                </c:pt>
                <c:pt idx="1508">
                  <c:v>2006.70833333321</c:v>
                </c:pt>
                <c:pt idx="1509">
                  <c:v>2006.7916666665433</c:v>
                </c:pt>
                <c:pt idx="1510">
                  <c:v>2006.8749999998765</c:v>
                </c:pt>
                <c:pt idx="1511">
                  <c:v>2006.9583333332098</c:v>
                </c:pt>
                <c:pt idx="1512">
                  <c:v>2007.0416666665431</c:v>
                </c:pt>
                <c:pt idx="1513">
                  <c:v>2007.1249999998763</c:v>
                </c:pt>
                <c:pt idx="1514">
                  <c:v>2007.2083333332096</c:v>
                </c:pt>
                <c:pt idx="1515">
                  <c:v>2007.2916666665428</c:v>
                </c:pt>
                <c:pt idx="1516">
                  <c:v>2007.3749999998761</c:v>
                </c:pt>
                <c:pt idx="1517">
                  <c:v>2007.4583333332093</c:v>
                </c:pt>
                <c:pt idx="1518">
                  <c:v>2007.5416666665426</c:v>
                </c:pt>
                <c:pt idx="1519">
                  <c:v>2007.6249999998759</c:v>
                </c:pt>
                <c:pt idx="1520">
                  <c:v>2007.7083333332091</c:v>
                </c:pt>
                <c:pt idx="1521">
                  <c:v>2007.7916666665424</c:v>
                </c:pt>
                <c:pt idx="1522">
                  <c:v>2007.8749999998756</c:v>
                </c:pt>
                <c:pt idx="1523">
                  <c:v>2007.9583333332089</c:v>
                </c:pt>
                <c:pt idx="1524">
                  <c:v>2008.0416666665421</c:v>
                </c:pt>
                <c:pt idx="1525">
                  <c:v>2008.1249999998754</c:v>
                </c:pt>
                <c:pt idx="1526">
                  <c:v>2008.2083333332087</c:v>
                </c:pt>
                <c:pt idx="1527">
                  <c:v>2008.2916666665419</c:v>
                </c:pt>
                <c:pt idx="1528">
                  <c:v>2008.3749999998752</c:v>
                </c:pt>
                <c:pt idx="1529">
                  <c:v>2008.4583333332084</c:v>
                </c:pt>
                <c:pt idx="1530">
                  <c:v>2008.5416666665417</c:v>
                </c:pt>
                <c:pt idx="1531">
                  <c:v>2008.6249999998749</c:v>
                </c:pt>
                <c:pt idx="1532">
                  <c:v>2008.7083333332082</c:v>
                </c:pt>
                <c:pt idx="1533">
                  <c:v>2008.7916666665415</c:v>
                </c:pt>
                <c:pt idx="1534">
                  <c:v>2008.8749999998747</c:v>
                </c:pt>
                <c:pt idx="1535">
                  <c:v>2008.958333333208</c:v>
                </c:pt>
                <c:pt idx="1536">
                  <c:v>2009.0416666665412</c:v>
                </c:pt>
                <c:pt idx="1537">
                  <c:v>2009.1249999998745</c:v>
                </c:pt>
                <c:pt idx="1538">
                  <c:v>2009.2083333332077</c:v>
                </c:pt>
                <c:pt idx="1539">
                  <c:v>2009.291666666541</c:v>
                </c:pt>
                <c:pt idx="1540">
                  <c:v>2009.3749999998743</c:v>
                </c:pt>
                <c:pt idx="1541">
                  <c:v>2009.4583333332075</c:v>
                </c:pt>
                <c:pt idx="1542">
                  <c:v>2009.5416666665408</c:v>
                </c:pt>
                <c:pt idx="1543">
                  <c:v>2009.624999999874</c:v>
                </c:pt>
                <c:pt idx="1544">
                  <c:v>2009.7083333332073</c:v>
                </c:pt>
                <c:pt idx="1545">
                  <c:v>2009.7916666665406</c:v>
                </c:pt>
                <c:pt idx="1546">
                  <c:v>2009.8749999998738</c:v>
                </c:pt>
                <c:pt idx="1547">
                  <c:v>2009.9583333332071</c:v>
                </c:pt>
                <c:pt idx="1548">
                  <c:v>2010.0416666665403</c:v>
                </c:pt>
                <c:pt idx="1549">
                  <c:v>2010.1249999998736</c:v>
                </c:pt>
                <c:pt idx="1550">
                  <c:v>2010.2083333332068</c:v>
                </c:pt>
                <c:pt idx="1551">
                  <c:v>2010.2916666665401</c:v>
                </c:pt>
                <c:pt idx="1552">
                  <c:v>2010.3749999998734</c:v>
                </c:pt>
                <c:pt idx="1553">
                  <c:v>2010.4583333332066</c:v>
                </c:pt>
                <c:pt idx="1554">
                  <c:v>2010.5416666665399</c:v>
                </c:pt>
                <c:pt idx="1555">
                  <c:v>2010.6249999998731</c:v>
                </c:pt>
                <c:pt idx="1556">
                  <c:v>2010.7083333332064</c:v>
                </c:pt>
                <c:pt idx="1557">
                  <c:v>2010.7916666665396</c:v>
                </c:pt>
                <c:pt idx="1558">
                  <c:v>2010.8749999998729</c:v>
                </c:pt>
                <c:pt idx="1559">
                  <c:v>2010.9583333332062</c:v>
                </c:pt>
                <c:pt idx="1560">
                  <c:v>2011.0416666665394</c:v>
                </c:pt>
                <c:pt idx="1561">
                  <c:v>2011.1249999998727</c:v>
                </c:pt>
                <c:pt idx="1562">
                  <c:v>2011.2083333332059</c:v>
                </c:pt>
                <c:pt idx="1563">
                  <c:v>2011.2916666665392</c:v>
                </c:pt>
                <c:pt idx="1564">
                  <c:v>2011.3749999998724</c:v>
                </c:pt>
                <c:pt idx="1565">
                  <c:v>2011.4583333332057</c:v>
                </c:pt>
                <c:pt idx="1566">
                  <c:v>2011.541666666539</c:v>
                </c:pt>
                <c:pt idx="1567">
                  <c:v>2011.6249999998722</c:v>
                </c:pt>
                <c:pt idx="1568">
                  <c:v>2011.7083333332055</c:v>
                </c:pt>
                <c:pt idx="1569">
                  <c:v>2011.7916666665387</c:v>
                </c:pt>
                <c:pt idx="1570">
                  <c:v>2011.874999999872</c:v>
                </c:pt>
                <c:pt idx="1571">
                  <c:v>2011.9583333332052</c:v>
                </c:pt>
                <c:pt idx="1572">
                  <c:v>2012.0416666665385</c:v>
                </c:pt>
                <c:pt idx="1573">
                  <c:v>2012.1249999998718</c:v>
                </c:pt>
                <c:pt idx="1574">
                  <c:v>2012.208333333205</c:v>
                </c:pt>
                <c:pt idx="1575">
                  <c:v>2012.2916666665383</c:v>
                </c:pt>
                <c:pt idx="1576">
                  <c:v>2012.3749999998715</c:v>
                </c:pt>
                <c:pt idx="1577">
                  <c:v>2012.4583333332048</c:v>
                </c:pt>
                <c:pt idx="1578">
                  <c:v>2012.541666666538</c:v>
                </c:pt>
                <c:pt idx="1579">
                  <c:v>2012.6249999998713</c:v>
                </c:pt>
                <c:pt idx="1580">
                  <c:v>2012.7083333332046</c:v>
                </c:pt>
                <c:pt idx="1581">
                  <c:v>2012.7916666665378</c:v>
                </c:pt>
                <c:pt idx="1582">
                  <c:v>2012.8749999998711</c:v>
                </c:pt>
                <c:pt idx="1583">
                  <c:v>2012.9583333332043</c:v>
                </c:pt>
                <c:pt idx="1584">
                  <c:v>2013.0416666665376</c:v>
                </c:pt>
                <c:pt idx="1585">
                  <c:v>2013.1249999998709</c:v>
                </c:pt>
                <c:pt idx="1586">
                  <c:v>2013.2083333332041</c:v>
                </c:pt>
                <c:pt idx="1587">
                  <c:v>2013.2916666665374</c:v>
                </c:pt>
                <c:pt idx="1588">
                  <c:v>2013.3749999998706</c:v>
                </c:pt>
                <c:pt idx="1589">
                  <c:v>2013.4583333332039</c:v>
                </c:pt>
                <c:pt idx="1590">
                  <c:v>2013.5416666665371</c:v>
                </c:pt>
                <c:pt idx="1591">
                  <c:v>2013.6249999998704</c:v>
                </c:pt>
                <c:pt idx="1592">
                  <c:v>2013.7083333332037</c:v>
                </c:pt>
                <c:pt idx="1593">
                  <c:v>2013.7916666665369</c:v>
                </c:pt>
                <c:pt idx="1594">
                  <c:v>2013.8749999998702</c:v>
                </c:pt>
                <c:pt idx="1595">
                  <c:v>2013.9583333332034</c:v>
                </c:pt>
                <c:pt idx="1596">
                  <c:v>2014.0416666665367</c:v>
                </c:pt>
                <c:pt idx="1597">
                  <c:v>2014.1249999998699</c:v>
                </c:pt>
                <c:pt idx="1598">
                  <c:v>2014.2083333332032</c:v>
                </c:pt>
                <c:pt idx="1599">
                  <c:v>2014.2916666665365</c:v>
                </c:pt>
                <c:pt idx="1600">
                  <c:v>2014.3749999998697</c:v>
                </c:pt>
                <c:pt idx="1601">
                  <c:v>2014.458333333203</c:v>
                </c:pt>
                <c:pt idx="1602">
                  <c:v>2014.5416666665362</c:v>
                </c:pt>
                <c:pt idx="1603">
                  <c:v>2014.6249999998695</c:v>
                </c:pt>
                <c:pt idx="1604">
                  <c:v>2014.7083333332027</c:v>
                </c:pt>
                <c:pt idx="1605">
                  <c:v>2014.791666666536</c:v>
                </c:pt>
                <c:pt idx="1606">
                  <c:v>2014.8749999998693</c:v>
                </c:pt>
                <c:pt idx="1607">
                  <c:v>2014.9583333332025</c:v>
                </c:pt>
                <c:pt idx="1608">
                  <c:v>2015.0416666665358</c:v>
                </c:pt>
                <c:pt idx="1609">
                  <c:v>2015.124999999869</c:v>
                </c:pt>
                <c:pt idx="1610">
                  <c:v>2015.2083333332023</c:v>
                </c:pt>
                <c:pt idx="1611">
                  <c:v>2015.2916666665355</c:v>
                </c:pt>
                <c:pt idx="1612">
                  <c:v>2015.3749999998688</c:v>
                </c:pt>
                <c:pt idx="1613">
                  <c:v>2015.4583333332021</c:v>
                </c:pt>
                <c:pt idx="1614">
                  <c:v>2015.5416666665353</c:v>
                </c:pt>
                <c:pt idx="1615">
                  <c:v>2015.6249999998686</c:v>
                </c:pt>
                <c:pt idx="1616">
                  <c:v>2015.7083333332018</c:v>
                </c:pt>
                <c:pt idx="1617">
                  <c:v>2015.7916666665351</c:v>
                </c:pt>
                <c:pt idx="1618">
                  <c:v>2015.8749999998684</c:v>
                </c:pt>
                <c:pt idx="1619">
                  <c:v>2015.9583333332016</c:v>
                </c:pt>
                <c:pt idx="1620">
                  <c:v>2016.0416666665349</c:v>
                </c:pt>
                <c:pt idx="1621">
                  <c:v>2016.1249999998681</c:v>
                </c:pt>
                <c:pt idx="1622">
                  <c:v>2016.2083333332014</c:v>
                </c:pt>
                <c:pt idx="1623">
                  <c:v>2016.2916666665346</c:v>
                </c:pt>
                <c:pt idx="1624">
                  <c:v>2016.3749999998679</c:v>
                </c:pt>
                <c:pt idx="1625">
                  <c:v>2016.4583333332012</c:v>
                </c:pt>
                <c:pt idx="1626">
                  <c:v>2016.5416666665344</c:v>
                </c:pt>
                <c:pt idx="1627">
                  <c:v>2016.6249999998677</c:v>
                </c:pt>
                <c:pt idx="1628">
                  <c:v>2016.7083333332009</c:v>
                </c:pt>
                <c:pt idx="1629">
                  <c:v>2016.7916666665342</c:v>
                </c:pt>
                <c:pt idx="1630">
                  <c:v>2016.8749999998674</c:v>
                </c:pt>
                <c:pt idx="1631">
                  <c:v>2016.9583333332007</c:v>
                </c:pt>
                <c:pt idx="1632">
                  <c:v>2017.041666666534</c:v>
                </c:pt>
                <c:pt idx="1633">
                  <c:v>2017.1249999998672</c:v>
                </c:pt>
                <c:pt idx="1634">
                  <c:v>2017.2083333332005</c:v>
                </c:pt>
                <c:pt idx="1635">
                  <c:v>2017.2916666665337</c:v>
                </c:pt>
                <c:pt idx="1636">
                  <c:v>2017.374999999867</c:v>
                </c:pt>
                <c:pt idx="1637">
                  <c:v>2017.4583333332002</c:v>
                </c:pt>
                <c:pt idx="1638">
                  <c:v>2017.5416666665335</c:v>
                </c:pt>
                <c:pt idx="1639">
                  <c:v>2017.6249999998668</c:v>
                </c:pt>
                <c:pt idx="1640">
                  <c:v>2017.7083333332</c:v>
                </c:pt>
                <c:pt idx="1641">
                  <c:v>2017.7916666665333</c:v>
                </c:pt>
                <c:pt idx="1642">
                  <c:v>2017.8749999998665</c:v>
                </c:pt>
                <c:pt idx="1643">
                  <c:v>2017.9583333331998</c:v>
                </c:pt>
                <c:pt idx="1644">
                  <c:v>2018.041666666533</c:v>
                </c:pt>
                <c:pt idx="1645">
                  <c:v>2018.1249999998663</c:v>
                </c:pt>
                <c:pt idx="1646">
                  <c:v>2018.2083333331996</c:v>
                </c:pt>
                <c:pt idx="1647">
                  <c:v>2018.2916666665328</c:v>
                </c:pt>
                <c:pt idx="1648">
                  <c:v>2018.3749999998661</c:v>
                </c:pt>
                <c:pt idx="1649">
                  <c:v>2018.4583333331993</c:v>
                </c:pt>
                <c:pt idx="1650">
                  <c:v>2018.5416666665326</c:v>
                </c:pt>
                <c:pt idx="1651">
                  <c:v>2018.6249999998658</c:v>
                </c:pt>
                <c:pt idx="1652">
                  <c:v>2018.7083333331991</c:v>
                </c:pt>
                <c:pt idx="1653">
                  <c:v>2018.7916666665324</c:v>
                </c:pt>
                <c:pt idx="1654">
                  <c:v>2018.8749999998656</c:v>
                </c:pt>
                <c:pt idx="1655">
                  <c:v>2018.9583333331989</c:v>
                </c:pt>
                <c:pt idx="1656">
                  <c:v>2019.0416666665321</c:v>
                </c:pt>
                <c:pt idx="1657">
                  <c:v>2019.1249999998654</c:v>
                </c:pt>
                <c:pt idx="1658">
                  <c:v>2019.2083333331987</c:v>
                </c:pt>
                <c:pt idx="1659">
                  <c:v>2019.2916666665319</c:v>
                </c:pt>
                <c:pt idx="1660">
                  <c:v>2019.3749999998652</c:v>
                </c:pt>
                <c:pt idx="1661">
                  <c:v>2019.4583333331984</c:v>
                </c:pt>
                <c:pt idx="1662">
                  <c:v>2019.5416666665317</c:v>
                </c:pt>
                <c:pt idx="1663">
                  <c:v>2019.6249999998649</c:v>
                </c:pt>
                <c:pt idx="1664">
                  <c:v>2019.7083333331982</c:v>
                </c:pt>
                <c:pt idx="1665">
                  <c:v>2019.7916666665315</c:v>
                </c:pt>
                <c:pt idx="1666">
                  <c:v>2019.8749999998647</c:v>
                </c:pt>
                <c:pt idx="1667">
                  <c:v>2019.958333333198</c:v>
                </c:pt>
                <c:pt idx="1668">
                  <c:v>2020.0416666665312</c:v>
                </c:pt>
                <c:pt idx="1669">
                  <c:v>2020.1249999998645</c:v>
                </c:pt>
                <c:pt idx="1670">
                  <c:v>2020.2083333331977</c:v>
                </c:pt>
                <c:pt idx="1671">
                  <c:v>2020.291666666531</c:v>
                </c:pt>
                <c:pt idx="1672">
                  <c:v>2020.3749999998643</c:v>
                </c:pt>
                <c:pt idx="1673">
                  <c:v>2020.4583333331975</c:v>
                </c:pt>
                <c:pt idx="1674">
                  <c:v>2020.5416666665308</c:v>
                </c:pt>
                <c:pt idx="1675">
                  <c:v>2020.624999999864</c:v>
                </c:pt>
                <c:pt idx="1676">
                  <c:v>2020.7083333331973</c:v>
                </c:pt>
                <c:pt idx="1677">
                  <c:v>2020.7916666665305</c:v>
                </c:pt>
                <c:pt idx="1678">
                  <c:v>2020.8749999998638</c:v>
                </c:pt>
                <c:pt idx="1679">
                  <c:v>2020.9583333331971</c:v>
                </c:pt>
                <c:pt idx="1680">
                  <c:v>2021.0416666665303</c:v>
                </c:pt>
                <c:pt idx="1681">
                  <c:v>2021.1249999998636</c:v>
                </c:pt>
                <c:pt idx="1682">
                  <c:v>2021.2083333331968</c:v>
                </c:pt>
                <c:pt idx="1683">
                  <c:v>2021.2916666665301</c:v>
                </c:pt>
                <c:pt idx="1684">
                  <c:v>2021.3749999998633</c:v>
                </c:pt>
                <c:pt idx="1685">
                  <c:v>2021.4583333331966</c:v>
                </c:pt>
                <c:pt idx="1686">
                  <c:v>2021.5416666665299</c:v>
                </c:pt>
                <c:pt idx="1687">
                  <c:v>2021.6249999998631</c:v>
                </c:pt>
                <c:pt idx="1688">
                  <c:v>2021.7083333331964</c:v>
                </c:pt>
                <c:pt idx="1689">
                  <c:v>2021.7916666665296</c:v>
                </c:pt>
                <c:pt idx="1690">
                  <c:v>2021.8749999998629</c:v>
                </c:pt>
                <c:pt idx="1691">
                  <c:v>2021.9583333331962</c:v>
                </c:pt>
                <c:pt idx="1692">
                  <c:v>2022.0416666665294</c:v>
                </c:pt>
                <c:pt idx="1693">
                  <c:v>2022.1249999998627</c:v>
                </c:pt>
                <c:pt idx="1694">
                  <c:v>2022.2083333331959</c:v>
                </c:pt>
                <c:pt idx="1695">
                  <c:v>2022.2916666665292</c:v>
                </c:pt>
                <c:pt idx="1696">
                  <c:v>2022.3749999998624</c:v>
                </c:pt>
                <c:pt idx="1697">
                  <c:v>2022.4583333331957</c:v>
                </c:pt>
                <c:pt idx="1698">
                  <c:v>2022.541666666529</c:v>
                </c:pt>
                <c:pt idx="1699">
                  <c:v>2022.6249999998622</c:v>
                </c:pt>
                <c:pt idx="1700">
                  <c:v>2022.7083333331955</c:v>
                </c:pt>
                <c:pt idx="1701">
                  <c:v>2022.7916666665287</c:v>
                </c:pt>
                <c:pt idx="1702">
                  <c:v>2022.874999999862</c:v>
                </c:pt>
                <c:pt idx="1703">
                  <c:v>2022.9583333331952</c:v>
                </c:pt>
                <c:pt idx="1704">
                  <c:v>2023.0416666665285</c:v>
                </c:pt>
                <c:pt idx="1705">
                  <c:v>2023.1249999998618</c:v>
                </c:pt>
                <c:pt idx="1706">
                  <c:v>2023.208333333195</c:v>
                </c:pt>
                <c:pt idx="1707">
                  <c:v>2023.2916666665283</c:v>
                </c:pt>
                <c:pt idx="1708">
                  <c:v>2023.3749999998615</c:v>
                </c:pt>
                <c:pt idx="1709">
                  <c:v>2023.4583333331948</c:v>
                </c:pt>
                <c:pt idx="1710">
                  <c:v>2023.541666666528</c:v>
                </c:pt>
                <c:pt idx="1711">
                  <c:v>2023.6249999998613</c:v>
                </c:pt>
                <c:pt idx="1712">
                  <c:v>2023.7083333331946</c:v>
                </c:pt>
                <c:pt idx="1713">
                  <c:v>2023.7916666665278</c:v>
                </c:pt>
                <c:pt idx="1714">
                  <c:v>2023.8749999998611</c:v>
                </c:pt>
                <c:pt idx="1715">
                  <c:v>2023.9583333331943</c:v>
                </c:pt>
                <c:pt idx="1716">
                  <c:v>2024.0416666665276</c:v>
                </c:pt>
                <c:pt idx="1717">
                  <c:v>2024.1249999998608</c:v>
                </c:pt>
                <c:pt idx="1718">
                  <c:v>2024.2083333331941</c:v>
                </c:pt>
                <c:pt idx="1719">
                  <c:v>2024.2916666665274</c:v>
                </c:pt>
                <c:pt idx="1720">
                  <c:v>2024.3749999998606</c:v>
                </c:pt>
                <c:pt idx="1721">
                  <c:v>2024.4583333331939</c:v>
                </c:pt>
                <c:pt idx="1722">
                  <c:v>2024.5416666665271</c:v>
                </c:pt>
                <c:pt idx="1723">
                  <c:v>2024.6249999998604</c:v>
                </c:pt>
                <c:pt idx="1724">
                  <c:v>2024.7083333331937</c:v>
                </c:pt>
                <c:pt idx="1725">
                  <c:v>2024.7916666665269</c:v>
                </c:pt>
                <c:pt idx="1726">
                  <c:v>2024.8749999998602</c:v>
                </c:pt>
                <c:pt idx="1727">
                  <c:v>2024.9583333331934</c:v>
                </c:pt>
                <c:pt idx="1728">
                  <c:v>2025.0416666665267</c:v>
                </c:pt>
                <c:pt idx="1729">
                  <c:v>2025.1249999998599</c:v>
                </c:pt>
                <c:pt idx="1730">
                  <c:v>2025.2083333331932</c:v>
                </c:pt>
                <c:pt idx="1731">
                  <c:v>2025.2916666665265</c:v>
                </c:pt>
                <c:pt idx="1732">
                  <c:v>2025.3749999998597</c:v>
                </c:pt>
                <c:pt idx="1733">
                  <c:v>2025.458333333193</c:v>
                </c:pt>
                <c:pt idx="1734">
                  <c:v>2025.5416666665262</c:v>
                </c:pt>
                <c:pt idx="1735">
                  <c:v>2025.6249999998595</c:v>
                </c:pt>
                <c:pt idx="1736">
                  <c:v>2025.7083333331927</c:v>
                </c:pt>
                <c:pt idx="1737">
                  <c:v>2025.791666666526</c:v>
                </c:pt>
                <c:pt idx="1738">
                  <c:v>2025.8749999998593</c:v>
                </c:pt>
                <c:pt idx="1739">
                  <c:v>2025.9583333331925</c:v>
                </c:pt>
                <c:pt idx="1740">
                  <c:v>2026.0416666665258</c:v>
                </c:pt>
                <c:pt idx="1741">
                  <c:v>2026.124999999859</c:v>
                </c:pt>
                <c:pt idx="1742">
                  <c:v>2026.2083333331923</c:v>
                </c:pt>
                <c:pt idx="1743">
                  <c:v>2026.2916666665255</c:v>
                </c:pt>
                <c:pt idx="1744">
                  <c:v>2026.3749999998588</c:v>
                </c:pt>
                <c:pt idx="1745">
                  <c:v>2026.4583333331921</c:v>
                </c:pt>
                <c:pt idx="1746">
                  <c:v>2026.5416666665253</c:v>
                </c:pt>
                <c:pt idx="1747">
                  <c:v>2026.6249999998586</c:v>
                </c:pt>
                <c:pt idx="1748">
                  <c:v>2026.7083333331918</c:v>
                </c:pt>
                <c:pt idx="1749">
                  <c:v>2026.7916666665251</c:v>
                </c:pt>
              </c:numCache>
            </c:numRef>
          </c:xVal>
          <c:yVal>
            <c:numRef>
              <c:f>Data!$G$129:$G$1885</c:f>
              <c:numCache>
                <c:formatCode>0.00</c:formatCode>
                <c:ptCount val="1757"/>
                <c:pt idx="0">
                  <c:v>3.7</c:v>
                </c:pt>
                <c:pt idx="1">
                  <c:v>3.6933333333333338</c:v>
                </c:pt>
                <c:pt idx="2">
                  <c:v>3.686666666666667</c:v>
                </c:pt>
                <c:pt idx="3">
                  <c:v>3.68</c:v>
                </c:pt>
                <c:pt idx="4">
                  <c:v>3.6733333333333338</c:v>
                </c:pt>
                <c:pt idx="5">
                  <c:v>3.666666666666667</c:v>
                </c:pt>
                <c:pt idx="6">
                  <c:v>3.66</c:v>
                </c:pt>
                <c:pt idx="7">
                  <c:v>3.6533333333333333</c:v>
                </c:pt>
                <c:pt idx="8">
                  <c:v>3.6466666666666669</c:v>
                </c:pt>
                <c:pt idx="9">
                  <c:v>3.64</c:v>
                </c:pt>
                <c:pt idx="10">
                  <c:v>3.6333333333333337</c:v>
                </c:pt>
                <c:pt idx="11">
                  <c:v>3.6266666666666669</c:v>
                </c:pt>
                <c:pt idx="12">
                  <c:v>3.62</c:v>
                </c:pt>
                <c:pt idx="13">
                  <c:v>3.6208333333333336</c:v>
                </c:pt>
                <c:pt idx="14">
                  <c:v>3.621666666666667</c:v>
                </c:pt>
                <c:pt idx="15">
                  <c:v>3.6225000000000001</c:v>
                </c:pt>
                <c:pt idx="16">
                  <c:v>3.6233333333333335</c:v>
                </c:pt>
                <c:pt idx="17">
                  <c:v>3.6241666666666665</c:v>
                </c:pt>
                <c:pt idx="18">
                  <c:v>3.625</c:v>
                </c:pt>
                <c:pt idx="19">
                  <c:v>3.6258333333333335</c:v>
                </c:pt>
                <c:pt idx="20">
                  <c:v>3.6266666666666669</c:v>
                </c:pt>
                <c:pt idx="21">
                  <c:v>3.6274999999999999</c:v>
                </c:pt>
                <c:pt idx="22">
                  <c:v>3.6283333333333334</c:v>
                </c:pt>
                <c:pt idx="23">
                  <c:v>3.6291666666666669</c:v>
                </c:pt>
                <c:pt idx="24">
                  <c:v>3.63</c:v>
                </c:pt>
                <c:pt idx="25">
                  <c:v>3.6291666666666669</c:v>
                </c:pt>
                <c:pt idx="26">
                  <c:v>3.6283333333333334</c:v>
                </c:pt>
                <c:pt idx="27">
                  <c:v>3.6274999999999999</c:v>
                </c:pt>
                <c:pt idx="28">
                  <c:v>3.6266666666666669</c:v>
                </c:pt>
                <c:pt idx="29">
                  <c:v>3.6258333333333335</c:v>
                </c:pt>
                <c:pt idx="30">
                  <c:v>3.625</c:v>
                </c:pt>
                <c:pt idx="31">
                  <c:v>3.6241666666666665</c:v>
                </c:pt>
                <c:pt idx="32">
                  <c:v>3.6233333333333335</c:v>
                </c:pt>
                <c:pt idx="33">
                  <c:v>3.6225000000000001</c:v>
                </c:pt>
                <c:pt idx="34">
                  <c:v>3.621666666666667</c:v>
                </c:pt>
                <c:pt idx="35">
                  <c:v>3.6208333333333336</c:v>
                </c:pt>
                <c:pt idx="36">
                  <c:v>3.62</c:v>
                </c:pt>
                <c:pt idx="37">
                  <c:v>3.6116666666666668</c:v>
                </c:pt>
                <c:pt idx="38">
                  <c:v>3.6033333333333335</c:v>
                </c:pt>
                <c:pt idx="39">
                  <c:v>3.5949999999999998</c:v>
                </c:pt>
                <c:pt idx="40">
                  <c:v>3.5866666666666669</c:v>
                </c:pt>
                <c:pt idx="41">
                  <c:v>3.5783333333333336</c:v>
                </c:pt>
                <c:pt idx="42">
                  <c:v>3.57</c:v>
                </c:pt>
                <c:pt idx="43">
                  <c:v>3.5616666666666665</c:v>
                </c:pt>
                <c:pt idx="44">
                  <c:v>3.5533333333333337</c:v>
                </c:pt>
                <c:pt idx="45">
                  <c:v>3.5449999999999999</c:v>
                </c:pt>
                <c:pt idx="46">
                  <c:v>3.5366666666666671</c:v>
                </c:pt>
                <c:pt idx="47">
                  <c:v>3.5283333333333333</c:v>
                </c:pt>
                <c:pt idx="48">
                  <c:v>3.52</c:v>
                </c:pt>
                <c:pt idx="49">
                  <c:v>3.5074999999999998</c:v>
                </c:pt>
                <c:pt idx="50">
                  <c:v>3.4950000000000001</c:v>
                </c:pt>
                <c:pt idx="51">
                  <c:v>3.4824999999999999</c:v>
                </c:pt>
                <c:pt idx="52">
                  <c:v>3.4699999999999998</c:v>
                </c:pt>
                <c:pt idx="53">
                  <c:v>3.4575</c:v>
                </c:pt>
                <c:pt idx="54">
                  <c:v>3.4449999999999998</c:v>
                </c:pt>
                <c:pt idx="55">
                  <c:v>3.4325000000000001</c:v>
                </c:pt>
                <c:pt idx="56">
                  <c:v>3.42</c:v>
                </c:pt>
                <c:pt idx="57">
                  <c:v>3.4075000000000002</c:v>
                </c:pt>
                <c:pt idx="58">
                  <c:v>3.3950000000000005</c:v>
                </c:pt>
                <c:pt idx="59">
                  <c:v>3.3825000000000003</c:v>
                </c:pt>
                <c:pt idx="60">
                  <c:v>3.37</c:v>
                </c:pt>
                <c:pt idx="61">
                  <c:v>3.3825000000000003</c:v>
                </c:pt>
                <c:pt idx="62">
                  <c:v>3.3950000000000005</c:v>
                </c:pt>
                <c:pt idx="63">
                  <c:v>3.4075000000000002</c:v>
                </c:pt>
                <c:pt idx="64">
                  <c:v>3.42</c:v>
                </c:pt>
                <c:pt idx="65">
                  <c:v>3.4325000000000001</c:v>
                </c:pt>
                <c:pt idx="66">
                  <c:v>3.4449999999999998</c:v>
                </c:pt>
                <c:pt idx="67">
                  <c:v>3.4575</c:v>
                </c:pt>
                <c:pt idx="68">
                  <c:v>3.4699999999999998</c:v>
                </c:pt>
                <c:pt idx="69">
                  <c:v>3.4824999999999999</c:v>
                </c:pt>
                <c:pt idx="70">
                  <c:v>3.4950000000000001</c:v>
                </c:pt>
                <c:pt idx="71">
                  <c:v>3.5074999999999998</c:v>
                </c:pt>
                <c:pt idx="72">
                  <c:v>3.52</c:v>
                </c:pt>
                <c:pt idx="73">
                  <c:v>3.5324999999999998</c:v>
                </c:pt>
                <c:pt idx="74">
                  <c:v>3.5450000000000004</c:v>
                </c:pt>
                <c:pt idx="75">
                  <c:v>3.5575000000000001</c:v>
                </c:pt>
                <c:pt idx="76">
                  <c:v>3.5700000000000003</c:v>
                </c:pt>
                <c:pt idx="77">
                  <c:v>3.5825</c:v>
                </c:pt>
                <c:pt idx="78">
                  <c:v>3.5949999999999998</c:v>
                </c:pt>
                <c:pt idx="79">
                  <c:v>3.6074999999999999</c:v>
                </c:pt>
                <c:pt idx="80">
                  <c:v>3.62</c:v>
                </c:pt>
                <c:pt idx="81">
                  <c:v>3.6324999999999998</c:v>
                </c:pt>
                <c:pt idx="82">
                  <c:v>3.6450000000000005</c:v>
                </c:pt>
                <c:pt idx="83">
                  <c:v>3.6574999999999998</c:v>
                </c:pt>
                <c:pt idx="84">
                  <c:v>3.67</c:v>
                </c:pt>
                <c:pt idx="85">
                  <c:v>3.6516666666666664</c:v>
                </c:pt>
                <c:pt idx="86">
                  <c:v>3.6333333333333337</c:v>
                </c:pt>
                <c:pt idx="87">
                  <c:v>3.6150000000000002</c:v>
                </c:pt>
                <c:pt idx="88">
                  <c:v>3.5966666666666667</c:v>
                </c:pt>
                <c:pt idx="89">
                  <c:v>3.5783333333333331</c:v>
                </c:pt>
                <c:pt idx="90">
                  <c:v>3.5600000000000005</c:v>
                </c:pt>
                <c:pt idx="91">
                  <c:v>3.541666666666667</c:v>
                </c:pt>
                <c:pt idx="92">
                  <c:v>3.5233333333333334</c:v>
                </c:pt>
                <c:pt idx="93">
                  <c:v>3.5049999999999999</c:v>
                </c:pt>
                <c:pt idx="94">
                  <c:v>3.4866666666666668</c:v>
                </c:pt>
                <c:pt idx="95">
                  <c:v>3.4683333333333333</c:v>
                </c:pt>
                <c:pt idx="96">
                  <c:v>3.45</c:v>
                </c:pt>
                <c:pt idx="97">
                  <c:v>3.4475000000000002</c:v>
                </c:pt>
                <c:pt idx="98">
                  <c:v>3.4449999999999998</c:v>
                </c:pt>
                <c:pt idx="99">
                  <c:v>3.4424999999999999</c:v>
                </c:pt>
                <c:pt idx="100">
                  <c:v>3.4400000000000004</c:v>
                </c:pt>
                <c:pt idx="101">
                  <c:v>3.4375</c:v>
                </c:pt>
                <c:pt idx="102">
                  <c:v>3.4350000000000005</c:v>
                </c:pt>
                <c:pt idx="103">
                  <c:v>3.4325000000000001</c:v>
                </c:pt>
                <c:pt idx="104">
                  <c:v>3.4299999999999997</c:v>
                </c:pt>
                <c:pt idx="105">
                  <c:v>3.4275000000000002</c:v>
                </c:pt>
                <c:pt idx="106">
                  <c:v>3.4250000000000003</c:v>
                </c:pt>
                <c:pt idx="107">
                  <c:v>3.4224999999999999</c:v>
                </c:pt>
                <c:pt idx="108">
                  <c:v>3.42</c:v>
                </c:pt>
                <c:pt idx="109">
                  <c:v>3.4366666666666665</c:v>
                </c:pt>
                <c:pt idx="110">
                  <c:v>3.4533333333333336</c:v>
                </c:pt>
                <c:pt idx="111">
                  <c:v>3.4699999999999998</c:v>
                </c:pt>
                <c:pt idx="112">
                  <c:v>3.4866666666666664</c:v>
                </c:pt>
                <c:pt idx="113">
                  <c:v>3.5033333333333334</c:v>
                </c:pt>
                <c:pt idx="114">
                  <c:v>3.5199999999999996</c:v>
                </c:pt>
                <c:pt idx="115">
                  <c:v>3.5366666666666671</c:v>
                </c:pt>
                <c:pt idx="116">
                  <c:v>3.5533333333333337</c:v>
                </c:pt>
                <c:pt idx="117">
                  <c:v>3.57</c:v>
                </c:pt>
                <c:pt idx="118">
                  <c:v>3.5866666666666669</c:v>
                </c:pt>
                <c:pt idx="119">
                  <c:v>3.6033333333333335</c:v>
                </c:pt>
                <c:pt idx="120">
                  <c:v>3.62</c:v>
                </c:pt>
                <c:pt idx="121">
                  <c:v>3.6183333333333332</c:v>
                </c:pt>
                <c:pt idx="122">
                  <c:v>3.6166666666666671</c:v>
                </c:pt>
                <c:pt idx="123">
                  <c:v>3.6149999999999998</c:v>
                </c:pt>
                <c:pt idx="124">
                  <c:v>3.6133333333333333</c:v>
                </c:pt>
                <c:pt idx="125">
                  <c:v>3.6116666666666668</c:v>
                </c:pt>
                <c:pt idx="126">
                  <c:v>3.61</c:v>
                </c:pt>
                <c:pt idx="127">
                  <c:v>3.6083333333333334</c:v>
                </c:pt>
                <c:pt idx="128">
                  <c:v>3.6066666666666665</c:v>
                </c:pt>
                <c:pt idx="129">
                  <c:v>3.6049999999999995</c:v>
                </c:pt>
                <c:pt idx="130">
                  <c:v>3.6033333333333335</c:v>
                </c:pt>
                <c:pt idx="131">
                  <c:v>3.601666666666667</c:v>
                </c:pt>
                <c:pt idx="132">
                  <c:v>3.6</c:v>
                </c:pt>
                <c:pt idx="133">
                  <c:v>3.6125000000000003</c:v>
                </c:pt>
                <c:pt idx="134">
                  <c:v>3.625</c:v>
                </c:pt>
                <c:pt idx="135">
                  <c:v>3.6374999999999997</c:v>
                </c:pt>
                <c:pt idx="136">
                  <c:v>3.65</c:v>
                </c:pt>
                <c:pt idx="137">
                  <c:v>3.6625000000000001</c:v>
                </c:pt>
                <c:pt idx="138">
                  <c:v>3.6749999999999998</c:v>
                </c:pt>
                <c:pt idx="139">
                  <c:v>3.6875</c:v>
                </c:pt>
                <c:pt idx="140">
                  <c:v>3.7</c:v>
                </c:pt>
                <c:pt idx="141">
                  <c:v>3.7124999999999999</c:v>
                </c:pt>
                <c:pt idx="142">
                  <c:v>3.7250000000000001</c:v>
                </c:pt>
                <c:pt idx="143">
                  <c:v>3.7374999999999998</c:v>
                </c:pt>
                <c:pt idx="144">
                  <c:v>3.75</c:v>
                </c:pt>
                <c:pt idx="145">
                  <c:v>3.7458333333333336</c:v>
                </c:pt>
                <c:pt idx="146">
                  <c:v>3.7416666666666667</c:v>
                </c:pt>
                <c:pt idx="147">
                  <c:v>3.7375000000000003</c:v>
                </c:pt>
                <c:pt idx="148">
                  <c:v>3.7333333333333334</c:v>
                </c:pt>
                <c:pt idx="149">
                  <c:v>3.729166666666667</c:v>
                </c:pt>
                <c:pt idx="150">
                  <c:v>3.7250000000000005</c:v>
                </c:pt>
                <c:pt idx="151">
                  <c:v>3.7208333333333337</c:v>
                </c:pt>
                <c:pt idx="152">
                  <c:v>3.7166666666666668</c:v>
                </c:pt>
                <c:pt idx="153">
                  <c:v>3.7125000000000004</c:v>
                </c:pt>
                <c:pt idx="154">
                  <c:v>3.7083333333333335</c:v>
                </c:pt>
                <c:pt idx="155">
                  <c:v>3.7041666666666671</c:v>
                </c:pt>
                <c:pt idx="156">
                  <c:v>3.7</c:v>
                </c:pt>
                <c:pt idx="157">
                  <c:v>3.6800000000000006</c:v>
                </c:pt>
                <c:pt idx="158">
                  <c:v>3.66</c:v>
                </c:pt>
                <c:pt idx="159">
                  <c:v>3.64</c:v>
                </c:pt>
                <c:pt idx="160">
                  <c:v>3.62</c:v>
                </c:pt>
                <c:pt idx="161">
                  <c:v>3.6000000000000005</c:v>
                </c:pt>
                <c:pt idx="162">
                  <c:v>3.58</c:v>
                </c:pt>
                <c:pt idx="163">
                  <c:v>3.5599999999999996</c:v>
                </c:pt>
                <c:pt idx="164">
                  <c:v>3.54</c:v>
                </c:pt>
                <c:pt idx="165">
                  <c:v>3.5200000000000005</c:v>
                </c:pt>
                <c:pt idx="166">
                  <c:v>3.5</c:v>
                </c:pt>
                <c:pt idx="167">
                  <c:v>3.4800000000000004</c:v>
                </c:pt>
                <c:pt idx="168">
                  <c:v>3.46</c:v>
                </c:pt>
                <c:pt idx="169">
                  <c:v>3.4716666666666667</c:v>
                </c:pt>
                <c:pt idx="170">
                  <c:v>3.4833333333333334</c:v>
                </c:pt>
                <c:pt idx="171">
                  <c:v>3.4950000000000001</c:v>
                </c:pt>
                <c:pt idx="172">
                  <c:v>3.5066666666666668</c:v>
                </c:pt>
                <c:pt idx="173">
                  <c:v>3.5183333333333331</c:v>
                </c:pt>
                <c:pt idx="174">
                  <c:v>3.53</c:v>
                </c:pt>
                <c:pt idx="175">
                  <c:v>3.541666666666667</c:v>
                </c:pt>
                <c:pt idx="176">
                  <c:v>3.5533333333333332</c:v>
                </c:pt>
                <c:pt idx="177">
                  <c:v>3.5649999999999995</c:v>
                </c:pt>
                <c:pt idx="178">
                  <c:v>3.5766666666666667</c:v>
                </c:pt>
                <c:pt idx="179">
                  <c:v>3.5883333333333338</c:v>
                </c:pt>
                <c:pt idx="180">
                  <c:v>3.6</c:v>
                </c:pt>
                <c:pt idx="181">
                  <c:v>3.5833333333333335</c:v>
                </c:pt>
                <c:pt idx="182">
                  <c:v>3.5666666666666664</c:v>
                </c:pt>
                <c:pt idx="183">
                  <c:v>3.55</c:v>
                </c:pt>
                <c:pt idx="184">
                  <c:v>3.5333333333333332</c:v>
                </c:pt>
                <c:pt idx="185">
                  <c:v>3.5166666666666666</c:v>
                </c:pt>
                <c:pt idx="186">
                  <c:v>3.5</c:v>
                </c:pt>
                <c:pt idx="187">
                  <c:v>3.4833333333333334</c:v>
                </c:pt>
                <c:pt idx="188">
                  <c:v>3.4666666666666668</c:v>
                </c:pt>
                <c:pt idx="189">
                  <c:v>3.4499999999999997</c:v>
                </c:pt>
                <c:pt idx="190">
                  <c:v>3.4333333333333336</c:v>
                </c:pt>
                <c:pt idx="191">
                  <c:v>3.4166666666666665</c:v>
                </c:pt>
                <c:pt idx="192">
                  <c:v>3.4</c:v>
                </c:pt>
                <c:pt idx="193">
                  <c:v>3.3958333333333335</c:v>
                </c:pt>
                <c:pt idx="194">
                  <c:v>3.3916666666666666</c:v>
                </c:pt>
                <c:pt idx="195">
                  <c:v>3.3874999999999997</c:v>
                </c:pt>
                <c:pt idx="196">
                  <c:v>3.3833333333333333</c:v>
                </c:pt>
                <c:pt idx="197">
                  <c:v>3.3791666666666664</c:v>
                </c:pt>
                <c:pt idx="198">
                  <c:v>3.375</c:v>
                </c:pt>
                <c:pt idx="199">
                  <c:v>3.3708333333333336</c:v>
                </c:pt>
                <c:pt idx="200">
                  <c:v>3.3666666666666667</c:v>
                </c:pt>
                <c:pt idx="201">
                  <c:v>3.3625000000000003</c:v>
                </c:pt>
                <c:pt idx="202">
                  <c:v>3.3583333333333334</c:v>
                </c:pt>
                <c:pt idx="203">
                  <c:v>3.3541666666666665</c:v>
                </c:pt>
                <c:pt idx="204">
                  <c:v>3.35</c:v>
                </c:pt>
                <c:pt idx="205">
                  <c:v>3.3291666666666666</c:v>
                </c:pt>
                <c:pt idx="206">
                  <c:v>3.3083333333333331</c:v>
                </c:pt>
                <c:pt idx="207">
                  <c:v>3.2875000000000001</c:v>
                </c:pt>
                <c:pt idx="208">
                  <c:v>3.2666666666666666</c:v>
                </c:pt>
                <c:pt idx="209">
                  <c:v>3.2458333333333336</c:v>
                </c:pt>
                <c:pt idx="210">
                  <c:v>3.2250000000000001</c:v>
                </c:pt>
                <c:pt idx="211">
                  <c:v>3.2041666666666666</c:v>
                </c:pt>
                <c:pt idx="212">
                  <c:v>3.1833333333333336</c:v>
                </c:pt>
                <c:pt idx="213">
                  <c:v>3.1625000000000001</c:v>
                </c:pt>
                <c:pt idx="214">
                  <c:v>3.1416666666666666</c:v>
                </c:pt>
                <c:pt idx="215">
                  <c:v>3.1208333333333336</c:v>
                </c:pt>
                <c:pt idx="216">
                  <c:v>3.1</c:v>
                </c:pt>
                <c:pt idx="217">
                  <c:v>3.104166666666667</c:v>
                </c:pt>
                <c:pt idx="218">
                  <c:v>3.1083333333333334</c:v>
                </c:pt>
                <c:pt idx="219">
                  <c:v>3.1125000000000003</c:v>
                </c:pt>
                <c:pt idx="220">
                  <c:v>3.1166666666666671</c:v>
                </c:pt>
                <c:pt idx="221">
                  <c:v>3.1208333333333336</c:v>
                </c:pt>
                <c:pt idx="222">
                  <c:v>3.125</c:v>
                </c:pt>
                <c:pt idx="223">
                  <c:v>3.1291666666666669</c:v>
                </c:pt>
                <c:pt idx="224">
                  <c:v>3.1333333333333337</c:v>
                </c:pt>
                <c:pt idx="225">
                  <c:v>3.1374999999999997</c:v>
                </c:pt>
                <c:pt idx="226">
                  <c:v>3.1416666666666666</c:v>
                </c:pt>
                <c:pt idx="227">
                  <c:v>3.145833333333333</c:v>
                </c:pt>
                <c:pt idx="228">
                  <c:v>3.15</c:v>
                </c:pt>
                <c:pt idx="229">
                  <c:v>3.145833333333333</c:v>
                </c:pt>
                <c:pt idx="230">
                  <c:v>3.1416666666666666</c:v>
                </c:pt>
                <c:pt idx="231">
                  <c:v>3.1374999999999997</c:v>
                </c:pt>
                <c:pt idx="232">
                  <c:v>3.1333333333333337</c:v>
                </c:pt>
                <c:pt idx="233">
                  <c:v>3.1291666666666669</c:v>
                </c:pt>
                <c:pt idx="234">
                  <c:v>3.125</c:v>
                </c:pt>
                <c:pt idx="235">
                  <c:v>3.1208333333333336</c:v>
                </c:pt>
                <c:pt idx="236">
                  <c:v>3.1166666666666671</c:v>
                </c:pt>
                <c:pt idx="237">
                  <c:v>3.1125000000000003</c:v>
                </c:pt>
                <c:pt idx="238">
                  <c:v>3.1083333333333334</c:v>
                </c:pt>
                <c:pt idx="239">
                  <c:v>3.104166666666667</c:v>
                </c:pt>
                <c:pt idx="240">
                  <c:v>3.1</c:v>
                </c:pt>
                <c:pt idx="241">
                  <c:v>3.1066666666666669</c:v>
                </c:pt>
                <c:pt idx="242">
                  <c:v>3.1133333333333333</c:v>
                </c:pt>
                <c:pt idx="243">
                  <c:v>3.12</c:v>
                </c:pt>
                <c:pt idx="244">
                  <c:v>3.1266666666666669</c:v>
                </c:pt>
                <c:pt idx="245">
                  <c:v>3.1333333333333333</c:v>
                </c:pt>
                <c:pt idx="246">
                  <c:v>3.14</c:v>
                </c:pt>
                <c:pt idx="247">
                  <c:v>3.1466666666666669</c:v>
                </c:pt>
                <c:pt idx="248">
                  <c:v>3.1533333333333333</c:v>
                </c:pt>
                <c:pt idx="249">
                  <c:v>3.16</c:v>
                </c:pt>
                <c:pt idx="250">
                  <c:v>3.1666666666666665</c:v>
                </c:pt>
                <c:pt idx="251">
                  <c:v>3.1733333333333338</c:v>
                </c:pt>
                <c:pt idx="252">
                  <c:v>3.18</c:v>
                </c:pt>
                <c:pt idx="253">
                  <c:v>3.1900000000000004</c:v>
                </c:pt>
                <c:pt idx="254">
                  <c:v>3.1999999999999997</c:v>
                </c:pt>
                <c:pt idx="255">
                  <c:v>3.21</c:v>
                </c:pt>
                <c:pt idx="256">
                  <c:v>3.2199999999999998</c:v>
                </c:pt>
                <c:pt idx="257">
                  <c:v>3.2300000000000004</c:v>
                </c:pt>
                <c:pt idx="258">
                  <c:v>3.2399999999999998</c:v>
                </c:pt>
                <c:pt idx="259">
                  <c:v>3.25</c:v>
                </c:pt>
                <c:pt idx="260">
                  <c:v>3.26</c:v>
                </c:pt>
                <c:pt idx="261">
                  <c:v>3.27</c:v>
                </c:pt>
                <c:pt idx="262">
                  <c:v>3.2800000000000002</c:v>
                </c:pt>
                <c:pt idx="263">
                  <c:v>3.29</c:v>
                </c:pt>
                <c:pt idx="264">
                  <c:v>3.3</c:v>
                </c:pt>
                <c:pt idx="265">
                  <c:v>3.3083333333333331</c:v>
                </c:pt>
                <c:pt idx="266">
                  <c:v>3.3166666666666664</c:v>
                </c:pt>
                <c:pt idx="267">
                  <c:v>3.3250000000000002</c:v>
                </c:pt>
                <c:pt idx="268">
                  <c:v>3.333333333333333</c:v>
                </c:pt>
                <c:pt idx="269">
                  <c:v>3.3416666666666668</c:v>
                </c:pt>
                <c:pt idx="270">
                  <c:v>3.3499999999999996</c:v>
                </c:pt>
                <c:pt idx="271">
                  <c:v>3.3583333333333334</c:v>
                </c:pt>
                <c:pt idx="272">
                  <c:v>3.3666666666666663</c:v>
                </c:pt>
                <c:pt idx="273">
                  <c:v>3.3749999999999996</c:v>
                </c:pt>
                <c:pt idx="274">
                  <c:v>3.3833333333333333</c:v>
                </c:pt>
                <c:pt idx="275">
                  <c:v>3.3916666666666666</c:v>
                </c:pt>
                <c:pt idx="276">
                  <c:v>3.4</c:v>
                </c:pt>
                <c:pt idx="277">
                  <c:v>3.4066666666666667</c:v>
                </c:pt>
                <c:pt idx="278">
                  <c:v>3.4133333333333336</c:v>
                </c:pt>
                <c:pt idx="279">
                  <c:v>3.42</c:v>
                </c:pt>
                <c:pt idx="280">
                  <c:v>3.4266666666666667</c:v>
                </c:pt>
                <c:pt idx="281">
                  <c:v>3.4333333333333336</c:v>
                </c:pt>
                <c:pt idx="282">
                  <c:v>3.44</c:v>
                </c:pt>
                <c:pt idx="283">
                  <c:v>3.4466666666666663</c:v>
                </c:pt>
                <c:pt idx="284">
                  <c:v>3.4533333333333331</c:v>
                </c:pt>
                <c:pt idx="285">
                  <c:v>3.46</c:v>
                </c:pt>
                <c:pt idx="286">
                  <c:v>3.4666666666666668</c:v>
                </c:pt>
                <c:pt idx="287">
                  <c:v>3.4733333333333332</c:v>
                </c:pt>
                <c:pt idx="288">
                  <c:v>3.48</c:v>
                </c:pt>
                <c:pt idx="289">
                  <c:v>3.4758333333333331</c:v>
                </c:pt>
                <c:pt idx="290">
                  <c:v>3.4716666666666667</c:v>
                </c:pt>
                <c:pt idx="291">
                  <c:v>3.4674999999999998</c:v>
                </c:pt>
                <c:pt idx="292">
                  <c:v>3.4633333333333329</c:v>
                </c:pt>
                <c:pt idx="293">
                  <c:v>3.4591666666666665</c:v>
                </c:pt>
                <c:pt idx="294">
                  <c:v>3.4550000000000001</c:v>
                </c:pt>
                <c:pt idx="295">
                  <c:v>3.4508333333333336</c:v>
                </c:pt>
                <c:pt idx="296">
                  <c:v>3.4466666666666663</c:v>
                </c:pt>
                <c:pt idx="297">
                  <c:v>3.4425000000000003</c:v>
                </c:pt>
                <c:pt idx="298">
                  <c:v>3.4383333333333339</c:v>
                </c:pt>
                <c:pt idx="299">
                  <c:v>3.434166666666667</c:v>
                </c:pt>
                <c:pt idx="300">
                  <c:v>3.43</c:v>
                </c:pt>
                <c:pt idx="301">
                  <c:v>3.45</c:v>
                </c:pt>
                <c:pt idx="302">
                  <c:v>3.4700000000000006</c:v>
                </c:pt>
                <c:pt idx="303">
                  <c:v>3.49</c:v>
                </c:pt>
                <c:pt idx="304">
                  <c:v>3.51</c:v>
                </c:pt>
                <c:pt idx="305">
                  <c:v>3.5300000000000002</c:v>
                </c:pt>
                <c:pt idx="306">
                  <c:v>3.55</c:v>
                </c:pt>
                <c:pt idx="307">
                  <c:v>3.5700000000000003</c:v>
                </c:pt>
                <c:pt idx="308">
                  <c:v>3.59</c:v>
                </c:pt>
                <c:pt idx="309">
                  <c:v>3.61</c:v>
                </c:pt>
                <c:pt idx="310">
                  <c:v>3.6300000000000003</c:v>
                </c:pt>
                <c:pt idx="311">
                  <c:v>3.6499999999999995</c:v>
                </c:pt>
                <c:pt idx="312">
                  <c:v>3.67</c:v>
                </c:pt>
                <c:pt idx="313">
                  <c:v>3.6866666666666665</c:v>
                </c:pt>
                <c:pt idx="314">
                  <c:v>3.7033333333333336</c:v>
                </c:pt>
                <c:pt idx="315">
                  <c:v>3.7199999999999998</c:v>
                </c:pt>
                <c:pt idx="316">
                  <c:v>3.7366666666666668</c:v>
                </c:pt>
                <c:pt idx="317">
                  <c:v>3.753333333333333</c:v>
                </c:pt>
                <c:pt idx="318">
                  <c:v>3.7699999999999996</c:v>
                </c:pt>
                <c:pt idx="319">
                  <c:v>3.7866666666666666</c:v>
                </c:pt>
                <c:pt idx="320">
                  <c:v>3.8033333333333337</c:v>
                </c:pt>
                <c:pt idx="321">
                  <c:v>3.82</c:v>
                </c:pt>
                <c:pt idx="322">
                  <c:v>3.8366666666666669</c:v>
                </c:pt>
                <c:pt idx="323">
                  <c:v>3.8533333333333331</c:v>
                </c:pt>
                <c:pt idx="324">
                  <c:v>3.87</c:v>
                </c:pt>
                <c:pt idx="325">
                  <c:v>3.8608333333333333</c:v>
                </c:pt>
                <c:pt idx="326">
                  <c:v>3.8516666666666666</c:v>
                </c:pt>
                <c:pt idx="327">
                  <c:v>3.8424999999999998</c:v>
                </c:pt>
                <c:pt idx="328">
                  <c:v>3.833333333333333</c:v>
                </c:pt>
                <c:pt idx="329">
                  <c:v>3.8241666666666663</c:v>
                </c:pt>
                <c:pt idx="330">
                  <c:v>3.8149999999999995</c:v>
                </c:pt>
                <c:pt idx="331">
                  <c:v>3.8058333333333332</c:v>
                </c:pt>
                <c:pt idx="332">
                  <c:v>3.7966666666666664</c:v>
                </c:pt>
                <c:pt idx="333">
                  <c:v>3.7874999999999996</c:v>
                </c:pt>
                <c:pt idx="334">
                  <c:v>3.7783333333333329</c:v>
                </c:pt>
                <c:pt idx="335">
                  <c:v>3.769166666666667</c:v>
                </c:pt>
                <c:pt idx="336">
                  <c:v>3.76</c:v>
                </c:pt>
                <c:pt idx="337">
                  <c:v>3.7725</c:v>
                </c:pt>
                <c:pt idx="338">
                  <c:v>3.7849999999999997</c:v>
                </c:pt>
                <c:pt idx="339">
                  <c:v>3.7974999999999999</c:v>
                </c:pt>
                <c:pt idx="340">
                  <c:v>3.8099999999999996</c:v>
                </c:pt>
                <c:pt idx="341">
                  <c:v>3.8224999999999998</c:v>
                </c:pt>
                <c:pt idx="342">
                  <c:v>3.835</c:v>
                </c:pt>
                <c:pt idx="343">
                  <c:v>3.8474999999999997</c:v>
                </c:pt>
                <c:pt idx="344">
                  <c:v>3.8600000000000003</c:v>
                </c:pt>
                <c:pt idx="345">
                  <c:v>3.8724999999999996</c:v>
                </c:pt>
                <c:pt idx="346">
                  <c:v>3.8849999999999998</c:v>
                </c:pt>
                <c:pt idx="347">
                  <c:v>3.8975000000000004</c:v>
                </c:pt>
                <c:pt idx="348">
                  <c:v>3.91</c:v>
                </c:pt>
                <c:pt idx="349">
                  <c:v>3.9158333333333335</c:v>
                </c:pt>
                <c:pt idx="350">
                  <c:v>3.9216666666666669</c:v>
                </c:pt>
                <c:pt idx="351">
                  <c:v>3.9274999999999998</c:v>
                </c:pt>
                <c:pt idx="352">
                  <c:v>3.9333333333333336</c:v>
                </c:pt>
                <c:pt idx="353">
                  <c:v>3.9391666666666665</c:v>
                </c:pt>
                <c:pt idx="354">
                  <c:v>3.9450000000000003</c:v>
                </c:pt>
                <c:pt idx="355">
                  <c:v>3.9508333333333336</c:v>
                </c:pt>
                <c:pt idx="356">
                  <c:v>3.956666666666667</c:v>
                </c:pt>
                <c:pt idx="357">
                  <c:v>3.9624999999999999</c:v>
                </c:pt>
                <c:pt idx="358">
                  <c:v>3.9683333333333333</c:v>
                </c:pt>
                <c:pt idx="359">
                  <c:v>3.9741666666666666</c:v>
                </c:pt>
                <c:pt idx="360">
                  <c:v>3.98</c:v>
                </c:pt>
                <c:pt idx="361">
                  <c:v>3.9824999999999999</c:v>
                </c:pt>
                <c:pt idx="362">
                  <c:v>3.9849999999999999</c:v>
                </c:pt>
                <c:pt idx="363">
                  <c:v>3.9874999999999998</c:v>
                </c:pt>
                <c:pt idx="364">
                  <c:v>3.99</c:v>
                </c:pt>
                <c:pt idx="365">
                  <c:v>3.9924999999999997</c:v>
                </c:pt>
                <c:pt idx="366">
                  <c:v>3.9950000000000001</c:v>
                </c:pt>
                <c:pt idx="367">
                  <c:v>3.9975000000000001</c:v>
                </c:pt>
                <c:pt idx="368">
                  <c:v>4</c:v>
                </c:pt>
                <c:pt idx="369">
                  <c:v>4.0024999999999995</c:v>
                </c:pt>
                <c:pt idx="370">
                  <c:v>4.0049999999999999</c:v>
                </c:pt>
                <c:pt idx="371">
                  <c:v>4.0075000000000003</c:v>
                </c:pt>
                <c:pt idx="372">
                  <c:v>4.01</c:v>
                </c:pt>
                <c:pt idx="373">
                  <c:v>4.0466666666666669</c:v>
                </c:pt>
                <c:pt idx="374">
                  <c:v>4.083333333333333</c:v>
                </c:pt>
                <c:pt idx="375">
                  <c:v>4.12</c:v>
                </c:pt>
                <c:pt idx="376">
                  <c:v>4.1566666666666663</c:v>
                </c:pt>
                <c:pt idx="377">
                  <c:v>4.1933333333333334</c:v>
                </c:pt>
                <c:pt idx="378">
                  <c:v>4.2300000000000004</c:v>
                </c:pt>
                <c:pt idx="379">
                  <c:v>4.2666666666666666</c:v>
                </c:pt>
                <c:pt idx="380">
                  <c:v>4.3033333333333337</c:v>
                </c:pt>
                <c:pt idx="381">
                  <c:v>4.34</c:v>
                </c:pt>
                <c:pt idx="382">
                  <c:v>4.3766666666666669</c:v>
                </c:pt>
                <c:pt idx="383">
                  <c:v>4.4133333333333331</c:v>
                </c:pt>
                <c:pt idx="384">
                  <c:v>4.45</c:v>
                </c:pt>
                <c:pt idx="385">
                  <c:v>4.4258333333333333</c:v>
                </c:pt>
                <c:pt idx="386">
                  <c:v>4.4016666666666673</c:v>
                </c:pt>
                <c:pt idx="387">
                  <c:v>4.3775000000000004</c:v>
                </c:pt>
                <c:pt idx="388">
                  <c:v>4.3533333333333335</c:v>
                </c:pt>
                <c:pt idx="389">
                  <c:v>4.3291666666666675</c:v>
                </c:pt>
                <c:pt idx="390">
                  <c:v>4.3049999999999997</c:v>
                </c:pt>
                <c:pt idx="391">
                  <c:v>4.2808333333333337</c:v>
                </c:pt>
                <c:pt idx="392">
                  <c:v>4.2566666666666668</c:v>
                </c:pt>
                <c:pt idx="393">
                  <c:v>4.2324999999999999</c:v>
                </c:pt>
                <c:pt idx="394">
                  <c:v>4.2083333333333339</c:v>
                </c:pt>
                <c:pt idx="395">
                  <c:v>4.184166666666667</c:v>
                </c:pt>
                <c:pt idx="396">
                  <c:v>4.16</c:v>
                </c:pt>
                <c:pt idx="397">
                  <c:v>4.166666666666667</c:v>
                </c:pt>
                <c:pt idx="398">
                  <c:v>4.1733333333333338</c:v>
                </c:pt>
                <c:pt idx="399">
                  <c:v>4.18</c:v>
                </c:pt>
                <c:pt idx="400">
                  <c:v>4.1866666666666665</c:v>
                </c:pt>
                <c:pt idx="401">
                  <c:v>4.1933333333333334</c:v>
                </c:pt>
                <c:pt idx="402">
                  <c:v>4.2</c:v>
                </c:pt>
                <c:pt idx="403">
                  <c:v>4.206666666666667</c:v>
                </c:pt>
                <c:pt idx="404">
                  <c:v>4.2133333333333329</c:v>
                </c:pt>
                <c:pt idx="405">
                  <c:v>4.2200000000000006</c:v>
                </c:pt>
                <c:pt idx="406">
                  <c:v>4.2266666666666666</c:v>
                </c:pt>
                <c:pt idx="407">
                  <c:v>4.2333333333333334</c:v>
                </c:pt>
                <c:pt idx="408">
                  <c:v>4.24</c:v>
                </c:pt>
                <c:pt idx="409">
                  <c:v>4.2241666666666671</c:v>
                </c:pt>
                <c:pt idx="410">
                  <c:v>4.2083333333333339</c:v>
                </c:pt>
                <c:pt idx="411">
                  <c:v>4.1924999999999999</c:v>
                </c:pt>
                <c:pt idx="412">
                  <c:v>4.1766666666666667</c:v>
                </c:pt>
                <c:pt idx="413">
                  <c:v>4.1608333333333327</c:v>
                </c:pt>
                <c:pt idx="414">
                  <c:v>4.1449999999999996</c:v>
                </c:pt>
                <c:pt idx="415">
                  <c:v>4.1291666666666664</c:v>
                </c:pt>
                <c:pt idx="416">
                  <c:v>4.1133333333333333</c:v>
                </c:pt>
                <c:pt idx="417">
                  <c:v>4.0975000000000001</c:v>
                </c:pt>
                <c:pt idx="418">
                  <c:v>4.081666666666667</c:v>
                </c:pt>
                <c:pt idx="419">
                  <c:v>4.065833333333333</c:v>
                </c:pt>
                <c:pt idx="420">
                  <c:v>4.05</c:v>
                </c:pt>
                <c:pt idx="421">
                  <c:v>4.0649999999999995</c:v>
                </c:pt>
                <c:pt idx="422">
                  <c:v>4.08</c:v>
                </c:pt>
                <c:pt idx="423">
                  <c:v>4.0949999999999998</c:v>
                </c:pt>
                <c:pt idx="424">
                  <c:v>4.1099999999999994</c:v>
                </c:pt>
                <c:pt idx="425">
                  <c:v>4.125</c:v>
                </c:pt>
                <c:pt idx="426">
                  <c:v>4.1400000000000006</c:v>
                </c:pt>
                <c:pt idx="427">
                  <c:v>4.1550000000000002</c:v>
                </c:pt>
                <c:pt idx="428">
                  <c:v>4.17</c:v>
                </c:pt>
                <c:pt idx="429">
                  <c:v>4.1850000000000005</c:v>
                </c:pt>
                <c:pt idx="430">
                  <c:v>4.2</c:v>
                </c:pt>
                <c:pt idx="431">
                  <c:v>4.2149999999999999</c:v>
                </c:pt>
                <c:pt idx="432">
                  <c:v>4.2300000000000004</c:v>
                </c:pt>
                <c:pt idx="433">
                  <c:v>4.2583333333333329</c:v>
                </c:pt>
                <c:pt idx="434">
                  <c:v>4.2866666666666671</c:v>
                </c:pt>
                <c:pt idx="435">
                  <c:v>4.3150000000000013</c:v>
                </c:pt>
                <c:pt idx="436">
                  <c:v>4.3433333333333337</c:v>
                </c:pt>
                <c:pt idx="437">
                  <c:v>4.371666666666667</c:v>
                </c:pt>
                <c:pt idx="438">
                  <c:v>4.4000000000000004</c:v>
                </c:pt>
                <c:pt idx="439">
                  <c:v>4.4283333333333337</c:v>
                </c:pt>
                <c:pt idx="440">
                  <c:v>4.456666666666667</c:v>
                </c:pt>
                <c:pt idx="441">
                  <c:v>4.4850000000000003</c:v>
                </c:pt>
                <c:pt idx="442">
                  <c:v>4.5133333333333336</c:v>
                </c:pt>
                <c:pt idx="443">
                  <c:v>4.541666666666667</c:v>
                </c:pt>
                <c:pt idx="444">
                  <c:v>4.57</c:v>
                </c:pt>
                <c:pt idx="445">
                  <c:v>4.5641666666666669</c:v>
                </c:pt>
                <c:pt idx="446">
                  <c:v>4.5583333333333336</c:v>
                </c:pt>
                <c:pt idx="447">
                  <c:v>4.5525000000000002</c:v>
                </c:pt>
                <c:pt idx="448">
                  <c:v>4.5466666666666669</c:v>
                </c:pt>
                <c:pt idx="449">
                  <c:v>4.5408333333333335</c:v>
                </c:pt>
                <c:pt idx="450">
                  <c:v>4.5350000000000001</c:v>
                </c:pt>
                <c:pt idx="451">
                  <c:v>4.5291666666666668</c:v>
                </c:pt>
                <c:pt idx="452">
                  <c:v>4.5233333333333334</c:v>
                </c:pt>
                <c:pt idx="453">
                  <c:v>4.5175000000000001</c:v>
                </c:pt>
                <c:pt idx="454">
                  <c:v>4.5116666666666667</c:v>
                </c:pt>
                <c:pt idx="455">
                  <c:v>4.5058333333333334</c:v>
                </c:pt>
                <c:pt idx="456">
                  <c:v>4.5</c:v>
                </c:pt>
                <c:pt idx="457">
                  <c:v>4.5391666666666666</c:v>
                </c:pt>
                <c:pt idx="458">
                  <c:v>4.5783333333333331</c:v>
                </c:pt>
                <c:pt idx="459">
                  <c:v>4.6174999999999997</c:v>
                </c:pt>
                <c:pt idx="460">
                  <c:v>4.6566666666666663</c:v>
                </c:pt>
                <c:pt idx="461">
                  <c:v>4.6958333333333329</c:v>
                </c:pt>
                <c:pt idx="462">
                  <c:v>4.7349999999999994</c:v>
                </c:pt>
                <c:pt idx="463">
                  <c:v>4.774166666666666</c:v>
                </c:pt>
                <c:pt idx="464">
                  <c:v>4.8133333333333326</c:v>
                </c:pt>
                <c:pt idx="465">
                  <c:v>4.8524999999999991</c:v>
                </c:pt>
                <c:pt idx="466">
                  <c:v>4.8916666666666666</c:v>
                </c:pt>
                <c:pt idx="467">
                  <c:v>4.9308333333333332</c:v>
                </c:pt>
                <c:pt idx="468">
                  <c:v>4.97</c:v>
                </c:pt>
                <c:pt idx="469">
                  <c:v>4.9799999999999995</c:v>
                </c:pt>
                <c:pt idx="470">
                  <c:v>4.99</c:v>
                </c:pt>
                <c:pt idx="471">
                  <c:v>5</c:v>
                </c:pt>
                <c:pt idx="472">
                  <c:v>5.01</c:v>
                </c:pt>
                <c:pt idx="473">
                  <c:v>5.0199999999999996</c:v>
                </c:pt>
                <c:pt idx="474">
                  <c:v>5.0299999999999994</c:v>
                </c:pt>
                <c:pt idx="475">
                  <c:v>5.0399999999999991</c:v>
                </c:pt>
                <c:pt idx="476">
                  <c:v>5.05</c:v>
                </c:pt>
                <c:pt idx="477">
                  <c:v>5.0600000000000005</c:v>
                </c:pt>
                <c:pt idx="478">
                  <c:v>5.0699999999999994</c:v>
                </c:pt>
                <c:pt idx="479">
                  <c:v>5.0799999999999992</c:v>
                </c:pt>
                <c:pt idx="480">
                  <c:v>5.09</c:v>
                </c:pt>
                <c:pt idx="481">
                  <c:v>5.024166666666666</c:v>
                </c:pt>
                <c:pt idx="482">
                  <c:v>4.958333333333333</c:v>
                </c:pt>
                <c:pt idx="483">
                  <c:v>4.8925000000000001</c:v>
                </c:pt>
                <c:pt idx="484">
                  <c:v>4.8266666666666662</c:v>
                </c:pt>
                <c:pt idx="485">
                  <c:v>4.7608333333333333</c:v>
                </c:pt>
                <c:pt idx="486">
                  <c:v>4.6950000000000003</c:v>
                </c:pt>
                <c:pt idx="487">
                  <c:v>4.6291666666666664</c:v>
                </c:pt>
                <c:pt idx="488">
                  <c:v>4.5633333333333335</c:v>
                </c:pt>
                <c:pt idx="489">
                  <c:v>4.4974999999999996</c:v>
                </c:pt>
                <c:pt idx="490">
                  <c:v>4.4316666666666666</c:v>
                </c:pt>
                <c:pt idx="491">
                  <c:v>4.3658333333333328</c:v>
                </c:pt>
                <c:pt idx="492">
                  <c:v>4.3</c:v>
                </c:pt>
                <c:pt idx="493">
                  <c:v>4.3049999999999997</c:v>
                </c:pt>
                <c:pt idx="494">
                  <c:v>4.3100000000000005</c:v>
                </c:pt>
                <c:pt idx="495">
                  <c:v>4.3149999999999995</c:v>
                </c:pt>
                <c:pt idx="496">
                  <c:v>4.32</c:v>
                </c:pt>
                <c:pt idx="497">
                  <c:v>4.3250000000000002</c:v>
                </c:pt>
                <c:pt idx="498">
                  <c:v>4.33</c:v>
                </c:pt>
                <c:pt idx="499">
                  <c:v>4.335</c:v>
                </c:pt>
                <c:pt idx="500">
                  <c:v>4.34</c:v>
                </c:pt>
                <c:pt idx="501">
                  <c:v>4.3449999999999998</c:v>
                </c:pt>
                <c:pt idx="502">
                  <c:v>4.3499999999999996</c:v>
                </c:pt>
                <c:pt idx="503">
                  <c:v>4.3549999999999995</c:v>
                </c:pt>
                <c:pt idx="504">
                  <c:v>4.3600000000000003</c:v>
                </c:pt>
                <c:pt idx="505">
                  <c:v>4.335</c:v>
                </c:pt>
                <c:pt idx="506">
                  <c:v>4.3099999999999996</c:v>
                </c:pt>
                <c:pt idx="507">
                  <c:v>4.2850000000000001</c:v>
                </c:pt>
                <c:pt idx="508">
                  <c:v>4.26</c:v>
                </c:pt>
                <c:pt idx="509">
                  <c:v>4.2349999999999994</c:v>
                </c:pt>
                <c:pt idx="510">
                  <c:v>4.21</c:v>
                </c:pt>
                <c:pt idx="511">
                  <c:v>4.1849999999999996</c:v>
                </c:pt>
                <c:pt idx="512">
                  <c:v>4.16</c:v>
                </c:pt>
                <c:pt idx="513">
                  <c:v>4.1349999999999998</c:v>
                </c:pt>
                <c:pt idx="514">
                  <c:v>4.1099999999999994</c:v>
                </c:pt>
                <c:pt idx="515">
                  <c:v>4.085</c:v>
                </c:pt>
                <c:pt idx="516">
                  <c:v>4.0599999999999996</c:v>
                </c:pt>
                <c:pt idx="517">
                  <c:v>4.043333333333333</c:v>
                </c:pt>
                <c:pt idx="518">
                  <c:v>4.0266666666666664</c:v>
                </c:pt>
                <c:pt idx="519">
                  <c:v>4.01</c:v>
                </c:pt>
                <c:pt idx="520">
                  <c:v>3.9933333333333332</c:v>
                </c:pt>
                <c:pt idx="521">
                  <c:v>3.9766666666666666</c:v>
                </c:pt>
                <c:pt idx="522">
                  <c:v>3.96</c:v>
                </c:pt>
                <c:pt idx="523">
                  <c:v>3.9433333333333329</c:v>
                </c:pt>
                <c:pt idx="524">
                  <c:v>3.9266666666666667</c:v>
                </c:pt>
                <c:pt idx="525">
                  <c:v>3.91</c:v>
                </c:pt>
                <c:pt idx="526">
                  <c:v>3.8933333333333335</c:v>
                </c:pt>
                <c:pt idx="527">
                  <c:v>3.8766666666666669</c:v>
                </c:pt>
                <c:pt idx="528">
                  <c:v>3.86</c:v>
                </c:pt>
                <c:pt idx="529">
                  <c:v>3.8450000000000002</c:v>
                </c:pt>
                <c:pt idx="530">
                  <c:v>3.83</c:v>
                </c:pt>
                <c:pt idx="531">
                  <c:v>3.8149999999999999</c:v>
                </c:pt>
                <c:pt idx="532">
                  <c:v>3.8</c:v>
                </c:pt>
                <c:pt idx="533">
                  <c:v>3.7850000000000001</c:v>
                </c:pt>
                <c:pt idx="534">
                  <c:v>3.77</c:v>
                </c:pt>
                <c:pt idx="535">
                  <c:v>3.7550000000000003</c:v>
                </c:pt>
                <c:pt idx="536">
                  <c:v>3.74</c:v>
                </c:pt>
                <c:pt idx="537">
                  <c:v>3.7250000000000001</c:v>
                </c:pt>
                <c:pt idx="538">
                  <c:v>3.71</c:v>
                </c:pt>
                <c:pt idx="539">
                  <c:v>3.6950000000000003</c:v>
                </c:pt>
                <c:pt idx="540">
                  <c:v>3.68</c:v>
                </c:pt>
                <c:pt idx="541">
                  <c:v>3.6516666666666668</c:v>
                </c:pt>
                <c:pt idx="542">
                  <c:v>3.6233333333333335</c:v>
                </c:pt>
                <c:pt idx="543">
                  <c:v>3.5950000000000002</c:v>
                </c:pt>
                <c:pt idx="544">
                  <c:v>3.5666666666666669</c:v>
                </c:pt>
                <c:pt idx="545">
                  <c:v>3.5383333333333336</c:v>
                </c:pt>
                <c:pt idx="546">
                  <c:v>3.51</c:v>
                </c:pt>
                <c:pt idx="547">
                  <c:v>3.4816666666666665</c:v>
                </c:pt>
                <c:pt idx="548">
                  <c:v>3.4533333333333331</c:v>
                </c:pt>
                <c:pt idx="549">
                  <c:v>3.4249999999999998</c:v>
                </c:pt>
                <c:pt idx="550">
                  <c:v>3.3966666666666665</c:v>
                </c:pt>
                <c:pt idx="551">
                  <c:v>3.3683333333333327</c:v>
                </c:pt>
                <c:pt idx="552">
                  <c:v>3.34</c:v>
                </c:pt>
                <c:pt idx="553">
                  <c:v>3.339166666666666</c:v>
                </c:pt>
                <c:pt idx="554">
                  <c:v>3.3383333333333334</c:v>
                </c:pt>
                <c:pt idx="555">
                  <c:v>3.3374999999999999</c:v>
                </c:pt>
                <c:pt idx="556">
                  <c:v>3.3366666666666669</c:v>
                </c:pt>
                <c:pt idx="557">
                  <c:v>3.3358333333333334</c:v>
                </c:pt>
                <c:pt idx="558">
                  <c:v>3.335</c:v>
                </c:pt>
                <c:pt idx="559">
                  <c:v>3.3341666666666665</c:v>
                </c:pt>
                <c:pt idx="560">
                  <c:v>3.3333333333333335</c:v>
                </c:pt>
                <c:pt idx="561">
                  <c:v>3.3325</c:v>
                </c:pt>
                <c:pt idx="562">
                  <c:v>3.3316666666666666</c:v>
                </c:pt>
                <c:pt idx="563">
                  <c:v>3.3308333333333335</c:v>
                </c:pt>
                <c:pt idx="564">
                  <c:v>3.33</c:v>
                </c:pt>
                <c:pt idx="565">
                  <c:v>3.3525</c:v>
                </c:pt>
                <c:pt idx="566">
                  <c:v>3.375</c:v>
                </c:pt>
                <c:pt idx="567">
                  <c:v>3.3975</c:v>
                </c:pt>
                <c:pt idx="568">
                  <c:v>3.42</c:v>
                </c:pt>
                <c:pt idx="569">
                  <c:v>3.4424999999999999</c:v>
                </c:pt>
                <c:pt idx="570">
                  <c:v>3.4649999999999999</c:v>
                </c:pt>
                <c:pt idx="571">
                  <c:v>3.4874999999999998</c:v>
                </c:pt>
                <c:pt idx="572">
                  <c:v>3.51</c:v>
                </c:pt>
                <c:pt idx="573">
                  <c:v>3.5324999999999998</c:v>
                </c:pt>
                <c:pt idx="574">
                  <c:v>3.5550000000000002</c:v>
                </c:pt>
                <c:pt idx="575">
                  <c:v>3.5775000000000001</c:v>
                </c:pt>
                <c:pt idx="576">
                  <c:v>3.6</c:v>
                </c:pt>
                <c:pt idx="577">
                  <c:v>3.5741666666666667</c:v>
                </c:pt>
                <c:pt idx="578">
                  <c:v>3.5483333333333333</c:v>
                </c:pt>
                <c:pt idx="579">
                  <c:v>3.5225</c:v>
                </c:pt>
                <c:pt idx="580">
                  <c:v>3.4966666666666666</c:v>
                </c:pt>
                <c:pt idx="581">
                  <c:v>3.4708333333333332</c:v>
                </c:pt>
                <c:pt idx="582">
                  <c:v>3.4450000000000003</c:v>
                </c:pt>
                <c:pt idx="583">
                  <c:v>3.4191666666666665</c:v>
                </c:pt>
                <c:pt idx="584">
                  <c:v>3.3933333333333335</c:v>
                </c:pt>
                <c:pt idx="585">
                  <c:v>3.3674999999999997</c:v>
                </c:pt>
                <c:pt idx="586">
                  <c:v>3.3416666666666668</c:v>
                </c:pt>
                <c:pt idx="587">
                  <c:v>3.315833333333333</c:v>
                </c:pt>
                <c:pt idx="588">
                  <c:v>3.29</c:v>
                </c:pt>
                <c:pt idx="589">
                  <c:v>3.2941666666666665</c:v>
                </c:pt>
                <c:pt idx="590">
                  <c:v>3.2983333333333333</c:v>
                </c:pt>
                <c:pt idx="591">
                  <c:v>3.3024999999999998</c:v>
                </c:pt>
                <c:pt idx="592">
                  <c:v>3.3066666666666666</c:v>
                </c:pt>
                <c:pt idx="593">
                  <c:v>3.3108333333333331</c:v>
                </c:pt>
                <c:pt idx="594">
                  <c:v>3.3150000000000004</c:v>
                </c:pt>
                <c:pt idx="595">
                  <c:v>3.3191666666666668</c:v>
                </c:pt>
                <c:pt idx="596">
                  <c:v>3.3233333333333333</c:v>
                </c:pt>
                <c:pt idx="597">
                  <c:v>3.3275000000000001</c:v>
                </c:pt>
                <c:pt idx="598">
                  <c:v>3.3316666666666666</c:v>
                </c:pt>
                <c:pt idx="599">
                  <c:v>3.3358333333333325</c:v>
                </c:pt>
                <c:pt idx="600">
                  <c:v>3.34</c:v>
                </c:pt>
                <c:pt idx="601">
                  <c:v>3.3683333333333327</c:v>
                </c:pt>
                <c:pt idx="602">
                  <c:v>3.3966666666666665</c:v>
                </c:pt>
                <c:pt idx="603">
                  <c:v>3.4249999999999998</c:v>
                </c:pt>
                <c:pt idx="604">
                  <c:v>3.4533333333333331</c:v>
                </c:pt>
                <c:pt idx="605">
                  <c:v>3.4816666666666665</c:v>
                </c:pt>
                <c:pt idx="606">
                  <c:v>3.51</c:v>
                </c:pt>
                <c:pt idx="607">
                  <c:v>3.5383333333333336</c:v>
                </c:pt>
                <c:pt idx="608">
                  <c:v>3.5666666666666669</c:v>
                </c:pt>
                <c:pt idx="609">
                  <c:v>3.5950000000000002</c:v>
                </c:pt>
                <c:pt idx="610">
                  <c:v>3.6233333333333335</c:v>
                </c:pt>
                <c:pt idx="611">
                  <c:v>3.6516666666666668</c:v>
                </c:pt>
                <c:pt idx="612">
                  <c:v>3.68</c:v>
                </c:pt>
                <c:pt idx="613">
                  <c:v>3.6491666666666669</c:v>
                </c:pt>
                <c:pt idx="614">
                  <c:v>3.6183333333333336</c:v>
                </c:pt>
                <c:pt idx="615">
                  <c:v>3.5875000000000004</c:v>
                </c:pt>
                <c:pt idx="616">
                  <c:v>3.5566666666666666</c:v>
                </c:pt>
                <c:pt idx="617">
                  <c:v>3.5258333333333338</c:v>
                </c:pt>
                <c:pt idx="618">
                  <c:v>3.4950000000000001</c:v>
                </c:pt>
                <c:pt idx="619">
                  <c:v>3.4641666666666668</c:v>
                </c:pt>
                <c:pt idx="620">
                  <c:v>3.4333333333333336</c:v>
                </c:pt>
                <c:pt idx="621">
                  <c:v>3.4024999999999999</c:v>
                </c:pt>
                <c:pt idx="622">
                  <c:v>3.3716666666666666</c:v>
                </c:pt>
                <c:pt idx="623">
                  <c:v>3.3408333333333338</c:v>
                </c:pt>
                <c:pt idx="624">
                  <c:v>3.31</c:v>
                </c:pt>
                <c:pt idx="625">
                  <c:v>3.2941666666666674</c:v>
                </c:pt>
                <c:pt idx="626">
                  <c:v>3.2783333333333333</c:v>
                </c:pt>
                <c:pt idx="627">
                  <c:v>3.2624999999999997</c:v>
                </c:pt>
                <c:pt idx="628">
                  <c:v>3.2466666666666666</c:v>
                </c:pt>
                <c:pt idx="629">
                  <c:v>3.2308333333333334</c:v>
                </c:pt>
                <c:pt idx="630">
                  <c:v>3.2149999999999999</c:v>
                </c:pt>
                <c:pt idx="631">
                  <c:v>3.1991666666666667</c:v>
                </c:pt>
                <c:pt idx="632">
                  <c:v>3.1833333333333336</c:v>
                </c:pt>
                <c:pt idx="633">
                  <c:v>3.1675000000000004</c:v>
                </c:pt>
                <c:pt idx="634">
                  <c:v>3.1516666666666668</c:v>
                </c:pt>
                <c:pt idx="635">
                  <c:v>3.1358333333333333</c:v>
                </c:pt>
                <c:pt idx="636">
                  <c:v>3.12</c:v>
                </c:pt>
                <c:pt idx="637">
                  <c:v>3.0924999999999998</c:v>
                </c:pt>
                <c:pt idx="638">
                  <c:v>3.0649999999999999</c:v>
                </c:pt>
                <c:pt idx="639">
                  <c:v>3.0375000000000005</c:v>
                </c:pt>
                <c:pt idx="640">
                  <c:v>3.0100000000000002</c:v>
                </c:pt>
                <c:pt idx="641">
                  <c:v>2.9824999999999999</c:v>
                </c:pt>
                <c:pt idx="642">
                  <c:v>2.9550000000000001</c:v>
                </c:pt>
                <c:pt idx="643">
                  <c:v>2.9275000000000002</c:v>
                </c:pt>
                <c:pt idx="644">
                  <c:v>2.9000000000000004</c:v>
                </c:pt>
                <c:pt idx="645">
                  <c:v>2.8724999999999996</c:v>
                </c:pt>
                <c:pt idx="646">
                  <c:v>2.8449999999999998</c:v>
                </c:pt>
                <c:pt idx="647">
                  <c:v>2.8174999999999999</c:v>
                </c:pt>
                <c:pt idx="648">
                  <c:v>2.79</c:v>
                </c:pt>
                <c:pt idx="649">
                  <c:v>2.7783333333333333</c:v>
                </c:pt>
                <c:pt idx="650">
                  <c:v>2.7666666666666666</c:v>
                </c:pt>
                <c:pt idx="651">
                  <c:v>2.7549999999999999</c:v>
                </c:pt>
                <c:pt idx="652">
                  <c:v>2.7433333333333332</c:v>
                </c:pt>
                <c:pt idx="653">
                  <c:v>2.7316666666666669</c:v>
                </c:pt>
                <c:pt idx="654">
                  <c:v>2.72</c:v>
                </c:pt>
                <c:pt idx="655">
                  <c:v>2.708333333333333</c:v>
                </c:pt>
                <c:pt idx="656">
                  <c:v>2.6966666666666668</c:v>
                </c:pt>
                <c:pt idx="657">
                  <c:v>2.6850000000000001</c:v>
                </c:pt>
                <c:pt idx="658">
                  <c:v>2.6733333333333333</c:v>
                </c:pt>
                <c:pt idx="659">
                  <c:v>2.6616666666666666</c:v>
                </c:pt>
                <c:pt idx="660">
                  <c:v>2.65</c:v>
                </c:pt>
                <c:pt idx="661">
                  <c:v>2.6524999999999999</c:v>
                </c:pt>
                <c:pt idx="662">
                  <c:v>2.6550000000000002</c:v>
                </c:pt>
                <c:pt idx="663">
                  <c:v>2.6574999999999998</c:v>
                </c:pt>
                <c:pt idx="664">
                  <c:v>2.66</c:v>
                </c:pt>
                <c:pt idx="665">
                  <c:v>2.6625000000000001</c:v>
                </c:pt>
                <c:pt idx="666">
                  <c:v>2.665</c:v>
                </c:pt>
                <c:pt idx="667">
                  <c:v>2.6675000000000004</c:v>
                </c:pt>
                <c:pt idx="668">
                  <c:v>2.67</c:v>
                </c:pt>
                <c:pt idx="669">
                  <c:v>2.6725000000000003</c:v>
                </c:pt>
                <c:pt idx="670">
                  <c:v>2.6749999999999998</c:v>
                </c:pt>
                <c:pt idx="671">
                  <c:v>2.6774999999999998</c:v>
                </c:pt>
                <c:pt idx="672">
                  <c:v>2.68</c:v>
                </c:pt>
                <c:pt idx="673">
                  <c:v>2.67</c:v>
                </c:pt>
                <c:pt idx="674">
                  <c:v>2.66</c:v>
                </c:pt>
                <c:pt idx="675">
                  <c:v>2.6500000000000004</c:v>
                </c:pt>
                <c:pt idx="676">
                  <c:v>2.64</c:v>
                </c:pt>
                <c:pt idx="677">
                  <c:v>2.63</c:v>
                </c:pt>
                <c:pt idx="678">
                  <c:v>2.62</c:v>
                </c:pt>
                <c:pt idx="679">
                  <c:v>2.6100000000000003</c:v>
                </c:pt>
                <c:pt idx="680">
                  <c:v>2.6</c:v>
                </c:pt>
                <c:pt idx="681">
                  <c:v>2.59</c:v>
                </c:pt>
                <c:pt idx="682">
                  <c:v>2.58</c:v>
                </c:pt>
                <c:pt idx="683">
                  <c:v>2.57</c:v>
                </c:pt>
                <c:pt idx="684">
                  <c:v>2.56</c:v>
                </c:pt>
                <c:pt idx="685">
                  <c:v>2.5433333333333334</c:v>
                </c:pt>
                <c:pt idx="686">
                  <c:v>2.5266666666666664</c:v>
                </c:pt>
                <c:pt idx="687">
                  <c:v>2.5099999999999998</c:v>
                </c:pt>
                <c:pt idx="688">
                  <c:v>2.4933333333333332</c:v>
                </c:pt>
                <c:pt idx="689">
                  <c:v>2.4766666666666666</c:v>
                </c:pt>
                <c:pt idx="690">
                  <c:v>2.46</c:v>
                </c:pt>
                <c:pt idx="691">
                  <c:v>2.4433333333333334</c:v>
                </c:pt>
                <c:pt idx="692">
                  <c:v>2.4266666666666667</c:v>
                </c:pt>
                <c:pt idx="693">
                  <c:v>2.4099999999999997</c:v>
                </c:pt>
                <c:pt idx="694">
                  <c:v>2.3933333333333331</c:v>
                </c:pt>
                <c:pt idx="695">
                  <c:v>2.3766666666666665</c:v>
                </c:pt>
                <c:pt idx="696">
                  <c:v>2.36</c:v>
                </c:pt>
                <c:pt idx="697">
                  <c:v>2.3474999999999997</c:v>
                </c:pt>
                <c:pt idx="698">
                  <c:v>2.335</c:v>
                </c:pt>
                <c:pt idx="699">
                  <c:v>2.3224999999999998</c:v>
                </c:pt>
                <c:pt idx="700">
                  <c:v>2.31</c:v>
                </c:pt>
                <c:pt idx="701">
                  <c:v>2.2975000000000003</c:v>
                </c:pt>
                <c:pt idx="702">
                  <c:v>2.2850000000000001</c:v>
                </c:pt>
                <c:pt idx="703">
                  <c:v>2.2725</c:v>
                </c:pt>
                <c:pt idx="704">
                  <c:v>2.2599999999999998</c:v>
                </c:pt>
                <c:pt idx="705">
                  <c:v>2.2475000000000001</c:v>
                </c:pt>
                <c:pt idx="706">
                  <c:v>2.2350000000000003</c:v>
                </c:pt>
                <c:pt idx="707">
                  <c:v>2.2225000000000001</c:v>
                </c:pt>
                <c:pt idx="708">
                  <c:v>2.21</c:v>
                </c:pt>
                <c:pt idx="709">
                  <c:v>2.1883333333333335</c:v>
                </c:pt>
                <c:pt idx="710">
                  <c:v>2.166666666666667</c:v>
                </c:pt>
                <c:pt idx="711">
                  <c:v>2.145</c:v>
                </c:pt>
                <c:pt idx="712">
                  <c:v>2.1233333333333335</c:v>
                </c:pt>
                <c:pt idx="713">
                  <c:v>2.1016666666666666</c:v>
                </c:pt>
                <c:pt idx="714">
                  <c:v>2.08</c:v>
                </c:pt>
                <c:pt idx="715">
                  <c:v>2.0583333333333336</c:v>
                </c:pt>
                <c:pt idx="716">
                  <c:v>2.0366666666666666</c:v>
                </c:pt>
                <c:pt idx="717">
                  <c:v>2.0150000000000001</c:v>
                </c:pt>
                <c:pt idx="718">
                  <c:v>1.9933333333333334</c:v>
                </c:pt>
                <c:pt idx="719">
                  <c:v>1.9716666666666665</c:v>
                </c:pt>
                <c:pt idx="720">
                  <c:v>1.95</c:v>
                </c:pt>
                <c:pt idx="721">
                  <c:v>1.9924999999999999</c:v>
                </c:pt>
                <c:pt idx="722">
                  <c:v>2.0350000000000001</c:v>
                </c:pt>
                <c:pt idx="723">
                  <c:v>2.0775000000000001</c:v>
                </c:pt>
                <c:pt idx="724">
                  <c:v>2.12</c:v>
                </c:pt>
                <c:pt idx="725">
                  <c:v>2.1625000000000001</c:v>
                </c:pt>
                <c:pt idx="726">
                  <c:v>2.2050000000000001</c:v>
                </c:pt>
                <c:pt idx="727">
                  <c:v>2.2474999999999996</c:v>
                </c:pt>
                <c:pt idx="728">
                  <c:v>2.29</c:v>
                </c:pt>
                <c:pt idx="729">
                  <c:v>2.3325</c:v>
                </c:pt>
                <c:pt idx="730">
                  <c:v>2.3750000000000004</c:v>
                </c:pt>
                <c:pt idx="731">
                  <c:v>2.4175</c:v>
                </c:pt>
                <c:pt idx="732">
                  <c:v>2.46</c:v>
                </c:pt>
                <c:pt idx="733">
                  <c:v>2.4608333333333334</c:v>
                </c:pt>
                <c:pt idx="734">
                  <c:v>2.4616666666666669</c:v>
                </c:pt>
                <c:pt idx="735">
                  <c:v>2.4624999999999999</c:v>
                </c:pt>
                <c:pt idx="736">
                  <c:v>2.4633333333333334</c:v>
                </c:pt>
                <c:pt idx="737">
                  <c:v>2.4641666666666664</c:v>
                </c:pt>
                <c:pt idx="738">
                  <c:v>2.4649999999999999</c:v>
                </c:pt>
                <c:pt idx="739">
                  <c:v>2.4658333333333338</c:v>
                </c:pt>
                <c:pt idx="740">
                  <c:v>2.4666666666666668</c:v>
                </c:pt>
                <c:pt idx="741">
                  <c:v>2.4675000000000002</c:v>
                </c:pt>
                <c:pt idx="742">
                  <c:v>2.4683333333333337</c:v>
                </c:pt>
                <c:pt idx="743">
                  <c:v>2.4691666666666667</c:v>
                </c:pt>
                <c:pt idx="744">
                  <c:v>2.4700000000000002</c:v>
                </c:pt>
                <c:pt idx="745">
                  <c:v>2.4708333333333332</c:v>
                </c:pt>
                <c:pt idx="746">
                  <c:v>2.4716666666666667</c:v>
                </c:pt>
                <c:pt idx="747">
                  <c:v>2.4725000000000001</c:v>
                </c:pt>
                <c:pt idx="748">
                  <c:v>2.4733333333333336</c:v>
                </c:pt>
                <c:pt idx="749">
                  <c:v>2.4741666666666671</c:v>
                </c:pt>
                <c:pt idx="750">
                  <c:v>2.4750000000000001</c:v>
                </c:pt>
                <c:pt idx="751">
                  <c:v>2.4758333333333331</c:v>
                </c:pt>
                <c:pt idx="752">
                  <c:v>2.4766666666666666</c:v>
                </c:pt>
                <c:pt idx="753">
                  <c:v>2.4775</c:v>
                </c:pt>
                <c:pt idx="754">
                  <c:v>2.4783333333333335</c:v>
                </c:pt>
                <c:pt idx="755">
                  <c:v>2.479166666666667</c:v>
                </c:pt>
                <c:pt idx="756">
                  <c:v>2.48</c:v>
                </c:pt>
                <c:pt idx="757">
                  <c:v>2.4708333333333332</c:v>
                </c:pt>
                <c:pt idx="758">
                  <c:v>2.4616666666666669</c:v>
                </c:pt>
                <c:pt idx="759">
                  <c:v>2.4525000000000001</c:v>
                </c:pt>
                <c:pt idx="760">
                  <c:v>2.4433333333333334</c:v>
                </c:pt>
                <c:pt idx="761">
                  <c:v>2.4341666666666666</c:v>
                </c:pt>
                <c:pt idx="762">
                  <c:v>2.4249999999999998</c:v>
                </c:pt>
                <c:pt idx="763">
                  <c:v>2.4158333333333335</c:v>
                </c:pt>
                <c:pt idx="764">
                  <c:v>2.4066666666666667</c:v>
                </c:pt>
                <c:pt idx="765">
                  <c:v>2.3975</c:v>
                </c:pt>
                <c:pt idx="766">
                  <c:v>2.3883333333333336</c:v>
                </c:pt>
                <c:pt idx="767">
                  <c:v>2.3791666666666664</c:v>
                </c:pt>
                <c:pt idx="768">
                  <c:v>2.37</c:v>
                </c:pt>
                <c:pt idx="769">
                  <c:v>2.355</c:v>
                </c:pt>
                <c:pt idx="770">
                  <c:v>2.3400000000000003</c:v>
                </c:pt>
                <c:pt idx="771">
                  <c:v>2.3250000000000002</c:v>
                </c:pt>
                <c:pt idx="772">
                  <c:v>2.31</c:v>
                </c:pt>
                <c:pt idx="773">
                  <c:v>2.2949999999999999</c:v>
                </c:pt>
                <c:pt idx="774">
                  <c:v>2.2800000000000002</c:v>
                </c:pt>
                <c:pt idx="775">
                  <c:v>2.2650000000000001</c:v>
                </c:pt>
                <c:pt idx="776">
                  <c:v>2.25</c:v>
                </c:pt>
                <c:pt idx="777">
                  <c:v>2.2350000000000003</c:v>
                </c:pt>
                <c:pt idx="778">
                  <c:v>2.2199999999999998</c:v>
                </c:pt>
                <c:pt idx="779">
                  <c:v>2.2050000000000001</c:v>
                </c:pt>
                <c:pt idx="780">
                  <c:v>2.19</c:v>
                </c:pt>
                <c:pt idx="781">
                  <c:v>2.1949999999999998</c:v>
                </c:pt>
                <c:pt idx="782">
                  <c:v>2.2000000000000002</c:v>
                </c:pt>
                <c:pt idx="783">
                  <c:v>2.2050000000000001</c:v>
                </c:pt>
                <c:pt idx="784">
                  <c:v>2.21</c:v>
                </c:pt>
                <c:pt idx="785">
                  <c:v>2.2149999999999999</c:v>
                </c:pt>
                <c:pt idx="786">
                  <c:v>2.2199999999999998</c:v>
                </c:pt>
                <c:pt idx="787">
                  <c:v>2.2250000000000001</c:v>
                </c:pt>
                <c:pt idx="788">
                  <c:v>2.23</c:v>
                </c:pt>
                <c:pt idx="789">
                  <c:v>2.2349999999999999</c:v>
                </c:pt>
                <c:pt idx="790">
                  <c:v>2.2400000000000002</c:v>
                </c:pt>
                <c:pt idx="791">
                  <c:v>2.2450000000000001</c:v>
                </c:pt>
                <c:pt idx="792">
                  <c:v>2.25</c:v>
                </c:pt>
                <c:pt idx="793">
                  <c:v>2.2658333333333331</c:v>
                </c:pt>
                <c:pt idx="794">
                  <c:v>2.2816666666666667</c:v>
                </c:pt>
                <c:pt idx="795">
                  <c:v>2.2974999999999999</c:v>
                </c:pt>
                <c:pt idx="796">
                  <c:v>2.3133333333333335</c:v>
                </c:pt>
                <c:pt idx="797">
                  <c:v>2.3291666666666666</c:v>
                </c:pt>
                <c:pt idx="798">
                  <c:v>2.3449999999999998</c:v>
                </c:pt>
                <c:pt idx="799">
                  <c:v>2.3608333333333329</c:v>
                </c:pt>
                <c:pt idx="800">
                  <c:v>2.3766666666666669</c:v>
                </c:pt>
                <c:pt idx="801">
                  <c:v>2.3925000000000001</c:v>
                </c:pt>
                <c:pt idx="802">
                  <c:v>2.4083333333333332</c:v>
                </c:pt>
                <c:pt idx="803">
                  <c:v>2.4241666666666668</c:v>
                </c:pt>
                <c:pt idx="804">
                  <c:v>2.44</c:v>
                </c:pt>
                <c:pt idx="805">
                  <c:v>2.4291666666666667</c:v>
                </c:pt>
                <c:pt idx="806">
                  <c:v>2.418333333333333</c:v>
                </c:pt>
                <c:pt idx="807">
                  <c:v>2.4075000000000002</c:v>
                </c:pt>
                <c:pt idx="808">
                  <c:v>2.3966666666666665</c:v>
                </c:pt>
                <c:pt idx="809">
                  <c:v>2.3858333333333333</c:v>
                </c:pt>
                <c:pt idx="810">
                  <c:v>2.375</c:v>
                </c:pt>
                <c:pt idx="811">
                  <c:v>2.3641666666666667</c:v>
                </c:pt>
                <c:pt idx="812">
                  <c:v>2.3533333333333335</c:v>
                </c:pt>
                <c:pt idx="813">
                  <c:v>2.3424999999999998</c:v>
                </c:pt>
                <c:pt idx="814">
                  <c:v>2.3316666666666666</c:v>
                </c:pt>
                <c:pt idx="815">
                  <c:v>2.3208333333333333</c:v>
                </c:pt>
                <c:pt idx="816">
                  <c:v>2.31</c:v>
                </c:pt>
                <c:pt idx="817">
                  <c:v>2.3108333333333335</c:v>
                </c:pt>
                <c:pt idx="818">
                  <c:v>2.3116666666666665</c:v>
                </c:pt>
                <c:pt idx="819">
                  <c:v>2.3125</c:v>
                </c:pt>
                <c:pt idx="820">
                  <c:v>2.3133333333333335</c:v>
                </c:pt>
                <c:pt idx="821">
                  <c:v>2.3141666666666669</c:v>
                </c:pt>
                <c:pt idx="822">
                  <c:v>2.3149999999999999</c:v>
                </c:pt>
                <c:pt idx="823">
                  <c:v>2.3158333333333334</c:v>
                </c:pt>
                <c:pt idx="824">
                  <c:v>2.3166666666666664</c:v>
                </c:pt>
                <c:pt idx="825">
                  <c:v>2.3174999999999999</c:v>
                </c:pt>
                <c:pt idx="826">
                  <c:v>2.3183333333333334</c:v>
                </c:pt>
                <c:pt idx="827">
                  <c:v>2.3191666666666664</c:v>
                </c:pt>
                <c:pt idx="828">
                  <c:v>2.3199999999999998</c:v>
                </c:pt>
                <c:pt idx="829">
                  <c:v>2.3408333333333333</c:v>
                </c:pt>
                <c:pt idx="830">
                  <c:v>2.3616666666666668</c:v>
                </c:pt>
                <c:pt idx="831">
                  <c:v>2.3824999999999998</c:v>
                </c:pt>
                <c:pt idx="832">
                  <c:v>2.4033333333333333</c:v>
                </c:pt>
                <c:pt idx="833">
                  <c:v>2.4241666666666664</c:v>
                </c:pt>
                <c:pt idx="834">
                  <c:v>2.4449999999999998</c:v>
                </c:pt>
                <c:pt idx="835">
                  <c:v>2.4658333333333333</c:v>
                </c:pt>
                <c:pt idx="836">
                  <c:v>2.4866666666666664</c:v>
                </c:pt>
                <c:pt idx="837">
                  <c:v>2.5074999999999998</c:v>
                </c:pt>
                <c:pt idx="838">
                  <c:v>2.5283333333333333</c:v>
                </c:pt>
                <c:pt idx="839">
                  <c:v>2.5491666666666668</c:v>
                </c:pt>
                <c:pt idx="840">
                  <c:v>2.57</c:v>
                </c:pt>
                <c:pt idx="841">
                  <c:v>2.5791666666666666</c:v>
                </c:pt>
                <c:pt idx="842">
                  <c:v>2.5883333333333334</c:v>
                </c:pt>
                <c:pt idx="843">
                  <c:v>2.5975000000000001</c:v>
                </c:pt>
                <c:pt idx="844">
                  <c:v>2.6066666666666665</c:v>
                </c:pt>
                <c:pt idx="845">
                  <c:v>2.6158333333333332</c:v>
                </c:pt>
                <c:pt idx="846">
                  <c:v>2.625</c:v>
                </c:pt>
                <c:pt idx="847">
                  <c:v>2.6341666666666668</c:v>
                </c:pt>
                <c:pt idx="848">
                  <c:v>2.6433333333333335</c:v>
                </c:pt>
                <c:pt idx="849">
                  <c:v>2.6525000000000003</c:v>
                </c:pt>
                <c:pt idx="850">
                  <c:v>2.6616666666666666</c:v>
                </c:pt>
                <c:pt idx="851">
                  <c:v>2.6708333333333334</c:v>
                </c:pt>
                <c:pt idx="852">
                  <c:v>2.68</c:v>
                </c:pt>
                <c:pt idx="853">
                  <c:v>2.6924999999999999</c:v>
                </c:pt>
                <c:pt idx="854">
                  <c:v>2.7050000000000001</c:v>
                </c:pt>
                <c:pt idx="855">
                  <c:v>2.7175000000000002</c:v>
                </c:pt>
                <c:pt idx="856">
                  <c:v>2.7300000000000004</c:v>
                </c:pt>
                <c:pt idx="857">
                  <c:v>2.7425000000000002</c:v>
                </c:pt>
                <c:pt idx="858">
                  <c:v>2.7549999999999999</c:v>
                </c:pt>
                <c:pt idx="859">
                  <c:v>2.7675000000000001</c:v>
                </c:pt>
                <c:pt idx="860">
                  <c:v>2.7800000000000002</c:v>
                </c:pt>
                <c:pt idx="861">
                  <c:v>2.7925</c:v>
                </c:pt>
                <c:pt idx="862">
                  <c:v>2.8050000000000002</c:v>
                </c:pt>
                <c:pt idx="863">
                  <c:v>2.8174999999999999</c:v>
                </c:pt>
                <c:pt idx="864">
                  <c:v>2.83</c:v>
                </c:pt>
                <c:pt idx="865">
                  <c:v>2.8008333333333333</c:v>
                </c:pt>
                <c:pt idx="866">
                  <c:v>2.7716666666666665</c:v>
                </c:pt>
                <c:pt idx="867">
                  <c:v>2.83</c:v>
                </c:pt>
                <c:pt idx="868">
                  <c:v>3.05</c:v>
                </c:pt>
                <c:pt idx="869">
                  <c:v>3.11</c:v>
                </c:pt>
                <c:pt idx="870">
                  <c:v>2.93</c:v>
                </c:pt>
                <c:pt idx="871">
                  <c:v>2.95</c:v>
                </c:pt>
                <c:pt idx="872">
                  <c:v>2.87</c:v>
                </c:pt>
                <c:pt idx="873">
                  <c:v>2.66</c:v>
                </c:pt>
                <c:pt idx="874">
                  <c:v>2.68</c:v>
                </c:pt>
                <c:pt idx="875">
                  <c:v>2.59</c:v>
                </c:pt>
                <c:pt idx="876">
                  <c:v>2.48</c:v>
                </c:pt>
                <c:pt idx="877">
                  <c:v>2.4700000000000002</c:v>
                </c:pt>
                <c:pt idx="878">
                  <c:v>2.37</c:v>
                </c:pt>
                <c:pt idx="879">
                  <c:v>2.29</c:v>
                </c:pt>
                <c:pt idx="880">
                  <c:v>2.37</c:v>
                </c:pt>
                <c:pt idx="881">
                  <c:v>2.38</c:v>
                </c:pt>
                <c:pt idx="882">
                  <c:v>2.2999999999999998</c:v>
                </c:pt>
                <c:pt idx="883">
                  <c:v>2.36</c:v>
                </c:pt>
                <c:pt idx="884">
                  <c:v>2.38</c:v>
                </c:pt>
                <c:pt idx="885">
                  <c:v>2.4300000000000002</c:v>
                </c:pt>
                <c:pt idx="886">
                  <c:v>2.48</c:v>
                </c:pt>
                <c:pt idx="887">
                  <c:v>2.5099999999999998</c:v>
                </c:pt>
                <c:pt idx="888">
                  <c:v>2.61</c:v>
                </c:pt>
                <c:pt idx="889">
                  <c:v>2.65</c:v>
                </c:pt>
                <c:pt idx="890">
                  <c:v>2.68</c:v>
                </c:pt>
                <c:pt idx="891">
                  <c:v>2.75</c:v>
                </c:pt>
                <c:pt idx="892">
                  <c:v>2.76</c:v>
                </c:pt>
                <c:pt idx="893">
                  <c:v>2.78</c:v>
                </c:pt>
                <c:pt idx="894">
                  <c:v>2.9</c:v>
                </c:pt>
                <c:pt idx="895">
                  <c:v>2.97</c:v>
                </c:pt>
                <c:pt idx="896">
                  <c:v>2.97</c:v>
                </c:pt>
                <c:pt idx="897">
                  <c:v>2.88</c:v>
                </c:pt>
                <c:pt idx="898">
                  <c:v>2.89</c:v>
                </c:pt>
                <c:pt idx="899">
                  <c:v>2.96</c:v>
                </c:pt>
                <c:pt idx="900">
                  <c:v>2.9</c:v>
                </c:pt>
                <c:pt idx="901">
                  <c:v>2.84</c:v>
                </c:pt>
                <c:pt idx="902">
                  <c:v>2.96</c:v>
                </c:pt>
                <c:pt idx="903">
                  <c:v>3.18</c:v>
                </c:pt>
                <c:pt idx="904">
                  <c:v>3.07</c:v>
                </c:pt>
                <c:pt idx="905">
                  <c:v>3</c:v>
                </c:pt>
                <c:pt idx="906">
                  <c:v>3.11</c:v>
                </c:pt>
                <c:pt idx="907">
                  <c:v>3.33</c:v>
                </c:pt>
                <c:pt idx="908">
                  <c:v>3.38</c:v>
                </c:pt>
                <c:pt idx="909">
                  <c:v>3.34</c:v>
                </c:pt>
                <c:pt idx="910">
                  <c:v>3.49</c:v>
                </c:pt>
                <c:pt idx="911">
                  <c:v>3.59</c:v>
                </c:pt>
                <c:pt idx="912">
                  <c:v>3.46</c:v>
                </c:pt>
                <c:pt idx="913">
                  <c:v>3.34</c:v>
                </c:pt>
                <c:pt idx="914">
                  <c:v>3.41</c:v>
                </c:pt>
                <c:pt idx="915">
                  <c:v>3.48</c:v>
                </c:pt>
                <c:pt idx="916">
                  <c:v>3.6</c:v>
                </c:pt>
                <c:pt idx="917">
                  <c:v>3.8</c:v>
                </c:pt>
                <c:pt idx="918">
                  <c:v>3.93</c:v>
                </c:pt>
                <c:pt idx="919">
                  <c:v>3.93</c:v>
                </c:pt>
                <c:pt idx="920">
                  <c:v>3.92</c:v>
                </c:pt>
                <c:pt idx="921">
                  <c:v>3.97</c:v>
                </c:pt>
                <c:pt idx="922">
                  <c:v>3.72</c:v>
                </c:pt>
                <c:pt idx="923">
                  <c:v>3.21</c:v>
                </c:pt>
                <c:pt idx="924">
                  <c:v>3.09</c:v>
                </c:pt>
                <c:pt idx="925">
                  <c:v>3.05</c:v>
                </c:pt>
                <c:pt idx="926">
                  <c:v>2.98</c:v>
                </c:pt>
                <c:pt idx="927">
                  <c:v>2.88</c:v>
                </c:pt>
                <c:pt idx="928">
                  <c:v>2.92</c:v>
                </c:pt>
                <c:pt idx="929">
                  <c:v>2.97</c:v>
                </c:pt>
                <c:pt idx="930">
                  <c:v>3.2</c:v>
                </c:pt>
                <c:pt idx="931">
                  <c:v>3.54</c:v>
                </c:pt>
                <c:pt idx="932">
                  <c:v>3.76</c:v>
                </c:pt>
                <c:pt idx="933">
                  <c:v>3.8</c:v>
                </c:pt>
                <c:pt idx="934">
                  <c:v>3.74</c:v>
                </c:pt>
                <c:pt idx="935">
                  <c:v>3.86</c:v>
                </c:pt>
                <c:pt idx="936">
                  <c:v>4.0199999999999996</c:v>
                </c:pt>
                <c:pt idx="937">
                  <c:v>3.96</c:v>
                </c:pt>
                <c:pt idx="938">
                  <c:v>3.99</c:v>
                </c:pt>
                <c:pt idx="939">
                  <c:v>4.12</c:v>
                </c:pt>
                <c:pt idx="940">
                  <c:v>4.3099999999999996</c:v>
                </c:pt>
                <c:pt idx="941">
                  <c:v>4.34</c:v>
                </c:pt>
                <c:pt idx="942">
                  <c:v>4.4000000000000004</c:v>
                </c:pt>
                <c:pt idx="943">
                  <c:v>4.43</c:v>
                </c:pt>
                <c:pt idx="944">
                  <c:v>4.68</c:v>
                </c:pt>
                <c:pt idx="945">
                  <c:v>4.53</c:v>
                </c:pt>
                <c:pt idx="946">
                  <c:v>4.53</c:v>
                </c:pt>
                <c:pt idx="947">
                  <c:v>4.6900000000000004</c:v>
                </c:pt>
                <c:pt idx="948">
                  <c:v>4.72</c:v>
                </c:pt>
                <c:pt idx="949">
                  <c:v>4.49</c:v>
                </c:pt>
                <c:pt idx="950">
                  <c:v>4.25</c:v>
                </c:pt>
                <c:pt idx="951">
                  <c:v>4.28</c:v>
                </c:pt>
                <c:pt idx="952">
                  <c:v>4.3499999999999996</c:v>
                </c:pt>
                <c:pt idx="953">
                  <c:v>4.1500000000000004</c:v>
                </c:pt>
                <c:pt idx="954">
                  <c:v>3.9</c:v>
                </c:pt>
                <c:pt idx="955">
                  <c:v>3.8</c:v>
                </c:pt>
                <c:pt idx="956">
                  <c:v>3.8</c:v>
                </c:pt>
                <c:pt idx="957">
                  <c:v>3.89</c:v>
                </c:pt>
                <c:pt idx="958">
                  <c:v>3.93</c:v>
                </c:pt>
                <c:pt idx="959">
                  <c:v>3.84</c:v>
                </c:pt>
                <c:pt idx="960">
                  <c:v>3.84</c:v>
                </c:pt>
                <c:pt idx="961">
                  <c:v>3.78</c:v>
                </c:pt>
                <c:pt idx="962">
                  <c:v>3.74</c:v>
                </c:pt>
                <c:pt idx="963">
                  <c:v>3.78</c:v>
                </c:pt>
                <c:pt idx="964">
                  <c:v>3.71</c:v>
                </c:pt>
                <c:pt idx="965">
                  <c:v>3.88</c:v>
                </c:pt>
                <c:pt idx="966">
                  <c:v>3.92</c:v>
                </c:pt>
                <c:pt idx="967">
                  <c:v>4.04</c:v>
                </c:pt>
                <c:pt idx="968">
                  <c:v>3.98</c:v>
                </c:pt>
                <c:pt idx="969">
                  <c:v>3.92</c:v>
                </c:pt>
                <c:pt idx="970">
                  <c:v>3.94</c:v>
                </c:pt>
                <c:pt idx="971">
                  <c:v>4.0599999999999996</c:v>
                </c:pt>
                <c:pt idx="972">
                  <c:v>4.08</c:v>
                </c:pt>
                <c:pt idx="973">
                  <c:v>4.04</c:v>
                </c:pt>
                <c:pt idx="974">
                  <c:v>3.93</c:v>
                </c:pt>
                <c:pt idx="975">
                  <c:v>3.84</c:v>
                </c:pt>
                <c:pt idx="976">
                  <c:v>3.87</c:v>
                </c:pt>
                <c:pt idx="977">
                  <c:v>3.91</c:v>
                </c:pt>
                <c:pt idx="978">
                  <c:v>4.01</c:v>
                </c:pt>
                <c:pt idx="979">
                  <c:v>3.98</c:v>
                </c:pt>
                <c:pt idx="980">
                  <c:v>3.98</c:v>
                </c:pt>
                <c:pt idx="981">
                  <c:v>3.93</c:v>
                </c:pt>
                <c:pt idx="982">
                  <c:v>3.92</c:v>
                </c:pt>
                <c:pt idx="983">
                  <c:v>3.86</c:v>
                </c:pt>
                <c:pt idx="984">
                  <c:v>3.83</c:v>
                </c:pt>
                <c:pt idx="985">
                  <c:v>3.92</c:v>
                </c:pt>
                <c:pt idx="986">
                  <c:v>3.93</c:v>
                </c:pt>
                <c:pt idx="987">
                  <c:v>3.97</c:v>
                </c:pt>
                <c:pt idx="988">
                  <c:v>3.93</c:v>
                </c:pt>
                <c:pt idx="989">
                  <c:v>3.99</c:v>
                </c:pt>
                <c:pt idx="990">
                  <c:v>4.0199999999999996</c:v>
                </c:pt>
                <c:pt idx="991">
                  <c:v>4</c:v>
                </c:pt>
                <c:pt idx="992">
                  <c:v>4.08</c:v>
                </c:pt>
                <c:pt idx="993">
                  <c:v>4.1100000000000003</c:v>
                </c:pt>
                <c:pt idx="994">
                  <c:v>4.12</c:v>
                </c:pt>
                <c:pt idx="995">
                  <c:v>4.13</c:v>
                </c:pt>
                <c:pt idx="996">
                  <c:v>4.17</c:v>
                </c:pt>
                <c:pt idx="997">
                  <c:v>4.1500000000000004</c:v>
                </c:pt>
                <c:pt idx="998">
                  <c:v>4.22</c:v>
                </c:pt>
                <c:pt idx="999">
                  <c:v>4.2300000000000004</c:v>
                </c:pt>
                <c:pt idx="1000">
                  <c:v>4.2</c:v>
                </c:pt>
                <c:pt idx="1001">
                  <c:v>4.17</c:v>
                </c:pt>
                <c:pt idx="1002">
                  <c:v>4.1900000000000004</c:v>
                </c:pt>
                <c:pt idx="1003">
                  <c:v>4.1900000000000004</c:v>
                </c:pt>
                <c:pt idx="1004">
                  <c:v>4.2</c:v>
                </c:pt>
                <c:pt idx="1005">
                  <c:v>4.1900000000000004</c:v>
                </c:pt>
                <c:pt idx="1006">
                  <c:v>4.1500000000000004</c:v>
                </c:pt>
                <c:pt idx="1007">
                  <c:v>4.18</c:v>
                </c:pt>
                <c:pt idx="1008">
                  <c:v>4.1900000000000004</c:v>
                </c:pt>
                <c:pt idx="1009">
                  <c:v>4.21</c:v>
                </c:pt>
                <c:pt idx="1010">
                  <c:v>4.21</c:v>
                </c:pt>
                <c:pt idx="1011">
                  <c:v>4.2</c:v>
                </c:pt>
                <c:pt idx="1012">
                  <c:v>4.21</c:v>
                </c:pt>
                <c:pt idx="1013">
                  <c:v>4.21</c:v>
                </c:pt>
                <c:pt idx="1014">
                  <c:v>4.2</c:v>
                </c:pt>
                <c:pt idx="1015">
                  <c:v>4.25</c:v>
                </c:pt>
                <c:pt idx="1016">
                  <c:v>4.29</c:v>
                </c:pt>
                <c:pt idx="1017">
                  <c:v>4.3499999999999996</c:v>
                </c:pt>
                <c:pt idx="1018">
                  <c:v>4.45</c:v>
                </c:pt>
                <c:pt idx="1019">
                  <c:v>4.62</c:v>
                </c:pt>
                <c:pt idx="1020">
                  <c:v>4.6100000000000003</c:v>
                </c:pt>
                <c:pt idx="1021">
                  <c:v>4.83</c:v>
                </c:pt>
                <c:pt idx="1022">
                  <c:v>4.87</c:v>
                </c:pt>
                <c:pt idx="1023">
                  <c:v>4.75</c:v>
                </c:pt>
                <c:pt idx="1024">
                  <c:v>4.78</c:v>
                </c:pt>
                <c:pt idx="1025">
                  <c:v>4.8099999999999996</c:v>
                </c:pt>
                <c:pt idx="1026">
                  <c:v>5.0199999999999996</c:v>
                </c:pt>
                <c:pt idx="1027">
                  <c:v>5.22</c:v>
                </c:pt>
                <c:pt idx="1028">
                  <c:v>5.18</c:v>
                </c:pt>
                <c:pt idx="1029">
                  <c:v>5.01</c:v>
                </c:pt>
                <c:pt idx="1030">
                  <c:v>5.16</c:v>
                </c:pt>
                <c:pt idx="1031">
                  <c:v>4.84</c:v>
                </c:pt>
                <c:pt idx="1032">
                  <c:v>4.58</c:v>
                </c:pt>
                <c:pt idx="1033">
                  <c:v>4.63</c:v>
                </c:pt>
                <c:pt idx="1034">
                  <c:v>4.54</c:v>
                </c:pt>
                <c:pt idx="1035">
                  <c:v>4.59</c:v>
                </c:pt>
                <c:pt idx="1036">
                  <c:v>4.8499999999999996</c:v>
                </c:pt>
                <c:pt idx="1037">
                  <c:v>5.0199999999999996</c:v>
                </c:pt>
                <c:pt idx="1038">
                  <c:v>5.16</c:v>
                </c:pt>
                <c:pt idx="1039">
                  <c:v>5.28</c:v>
                </c:pt>
                <c:pt idx="1040">
                  <c:v>5.3</c:v>
                </c:pt>
                <c:pt idx="1041">
                  <c:v>5.48</c:v>
                </c:pt>
                <c:pt idx="1042">
                  <c:v>5.75</c:v>
                </c:pt>
                <c:pt idx="1043">
                  <c:v>5.7</c:v>
                </c:pt>
                <c:pt idx="1044">
                  <c:v>5.53</c:v>
                </c:pt>
                <c:pt idx="1045">
                  <c:v>5.56</c:v>
                </c:pt>
                <c:pt idx="1046">
                  <c:v>5.74</c:v>
                </c:pt>
                <c:pt idx="1047">
                  <c:v>5.64</c:v>
                </c:pt>
                <c:pt idx="1048">
                  <c:v>5.87</c:v>
                </c:pt>
                <c:pt idx="1049">
                  <c:v>5.72</c:v>
                </c:pt>
                <c:pt idx="1050">
                  <c:v>5.5</c:v>
                </c:pt>
                <c:pt idx="1051">
                  <c:v>5.42</c:v>
                </c:pt>
                <c:pt idx="1052">
                  <c:v>5.46</c:v>
                </c:pt>
                <c:pt idx="1053">
                  <c:v>5.58</c:v>
                </c:pt>
                <c:pt idx="1054">
                  <c:v>5.7</c:v>
                </c:pt>
                <c:pt idx="1055">
                  <c:v>6.03</c:v>
                </c:pt>
                <c:pt idx="1056">
                  <c:v>6.04</c:v>
                </c:pt>
                <c:pt idx="1057">
                  <c:v>6.19</c:v>
                </c:pt>
                <c:pt idx="1058">
                  <c:v>6.3</c:v>
                </c:pt>
                <c:pt idx="1059">
                  <c:v>6.17</c:v>
                </c:pt>
                <c:pt idx="1060">
                  <c:v>6.32</c:v>
                </c:pt>
                <c:pt idx="1061">
                  <c:v>6.57</c:v>
                </c:pt>
                <c:pt idx="1062">
                  <c:v>6.72</c:v>
                </c:pt>
                <c:pt idx="1063">
                  <c:v>6.69</c:v>
                </c:pt>
                <c:pt idx="1064">
                  <c:v>7.16</c:v>
                </c:pt>
                <c:pt idx="1065">
                  <c:v>7.1</c:v>
                </c:pt>
                <c:pt idx="1066">
                  <c:v>7.14</c:v>
                </c:pt>
                <c:pt idx="1067">
                  <c:v>7.65</c:v>
                </c:pt>
                <c:pt idx="1068">
                  <c:v>7.79</c:v>
                </c:pt>
                <c:pt idx="1069">
                  <c:v>7.24</c:v>
                </c:pt>
                <c:pt idx="1070">
                  <c:v>7.07</c:v>
                </c:pt>
                <c:pt idx="1071">
                  <c:v>7.39</c:v>
                </c:pt>
                <c:pt idx="1072">
                  <c:v>7.91</c:v>
                </c:pt>
                <c:pt idx="1073">
                  <c:v>7.84</c:v>
                </c:pt>
                <c:pt idx="1074">
                  <c:v>7.46</c:v>
                </c:pt>
                <c:pt idx="1075">
                  <c:v>7.53</c:v>
                </c:pt>
                <c:pt idx="1076">
                  <c:v>7.39</c:v>
                </c:pt>
                <c:pt idx="1077">
                  <c:v>7.33</c:v>
                </c:pt>
                <c:pt idx="1078">
                  <c:v>6.84</c:v>
                </c:pt>
                <c:pt idx="1079">
                  <c:v>6.39</c:v>
                </c:pt>
                <c:pt idx="1080">
                  <c:v>6.24</c:v>
                </c:pt>
                <c:pt idx="1081">
                  <c:v>6.11</c:v>
                </c:pt>
                <c:pt idx="1082">
                  <c:v>5.7</c:v>
                </c:pt>
                <c:pt idx="1083">
                  <c:v>5.83</c:v>
                </c:pt>
                <c:pt idx="1084">
                  <c:v>6.39</c:v>
                </c:pt>
                <c:pt idx="1085">
                  <c:v>6.52</c:v>
                </c:pt>
                <c:pt idx="1086">
                  <c:v>6.73</c:v>
                </c:pt>
                <c:pt idx="1087">
                  <c:v>6.58</c:v>
                </c:pt>
                <c:pt idx="1088">
                  <c:v>6.14</c:v>
                </c:pt>
                <c:pt idx="1089">
                  <c:v>5.93</c:v>
                </c:pt>
                <c:pt idx="1090">
                  <c:v>5.81</c:v>
                </c:pt>
                <c:pt idx="1091">
                  <c:v>5.93</c:v>
                </c:pt>
                <c:pt idx="1092">
                  <c:v>5.95</c:v>
                </c:pt>
                <c:pt idx="1093">
                  <c:v>6.08</c:v>
                </c:pt>
                <c:pt idx="1094">
                  <c:v>6.07</c:v>
                </c:pt>
                <c:pt idx="1095">
                  <c:v>6.19</c:v>
                </c:pt>
                <c:pt idx="1096">
                  <c:v>6.13</c:v>
                </c:pt>
                <c:pt idx="1097">
                  <c:v>6.11</c:v>
                </c:pt>
                <c:pt idx="1098">
                  <c:v>6.11</c:v>
                </c:pt>
                <c:pt idx="1099">
                  <c:v>6.21</c:v>
                </c:pt>
                <c:pt idx="1100">
                  <c:v>6.55</c:v>
                </c:pt>
                <c:pt idx="1101">
                  <c:v>6.48</c:v>
                </c:pt>
                <c:pt idx="1102">
                  <c:v>6.28</c:v>
                </c:pt>
                <c:pt idx="1103">
                  <c:v>6.36</c:v>
                </c:pt>
                <c:pt idx="1104">
                  <c:v>6.46</c:v>
                </c:pt>
                <c:pt idx="1105">
                  <c:v>6.64</c:v>
                </c:pt>
                <c:pt idx="1106">
                  <c:v>6.71</c:v>
                </c:pt>
                <c:pt idx="1107">
                  <c:v>6.67</c:v>
                </c:pt>
                <c:pt idx="1108">
                  <c:v>6.85</c:v>
                </c:pt>
                <c:pt idx="1109">
                  <c:v>6.9</c:v>
                </c:pt>
                <c:pt idx="1110">
                  <c:v>7.13</c:v>
                </c:pt>
                <c:pt idx="1111">
                  <c:v>7.4</c:v>
                </c:pt>
                <c:pt idx="1112">
                  <c:v>7.09</c:v>
                </c:pt>
                <c:pt idx="1113">
                  <c:v>6.79</c:v>
                </c:pt>
                <c:pt idx="1114">
                  <c:v>6.73</c:v>
                </c:pt>
                <c:pt idx="1115">
                  <c:v>6.74</c:v>
                </c:pt>
                <c:pt idx="1116">
                  <c:v>6.99</c:v>
                </c:pt>
                <c:pt idx="1117">
                  <c:v>6.96</c:v>
                </c:pt>
                <c:pt idx="1118">
                  <c:v>7.21</c:v>
                </c:pt>
                <c:pt idx="1119">
                  <c:v>7.51</c:v>
                </c:pt>
                <c:pt idx="1120">
                  <c:v>7.58</c:v>
                </c:pt>
                <c:pt idx="1121">
                  <c:v>7.54</c:v>
                </c:pt>
                <c:pt idx="1122">
                  <c:v>7.81</c:v>
                </c:pt>
                <c:pt idx="1123">
                  <c:v>8.0399999999999991</c:v>
                </c:pt>
                <c:pt idx="1124">
                  <c:v>8.0399999999999991</c:v>
                </c:pt>
                <c:pt idx="1125">
                  <c:v>7.9</c:v>
                </c:pt>
                <c:pt idx="1126">
                  <c:v>7.68</c:v>
                </c:pt>
                <c:pt idx="1127">
                  <c:v>7.43</c:v>
                </c:pt>
                <c:pt idx="1128">
                  <c:v>7.5</c:v>
                </c:pt>
                <c:pt idx="1129">
                  <c:v>7.39</c:v>
                </c:pt>
                <c:pt idx="1130">
                  <c:v>7.73</c:v>
                </c:pt>
                <c:pt idx="1131">
                  <c:v>8.23</c:v>
                </c:pt>
                <c:pt idx="1132">
                  <c:v>8.06</c:v>
                </c:pt>
                <c:pt idx="1133">
                  <c:v>7.86</c:v>
                </c:pt>
                <c:pt idx="1134">
                  <c:v>8.06</c:v>
                </c:pt>
                <c:pt idx="1135">
                  <c:v>8.4</c:v>
                </c:pt>
                <c:pt idx="1136">
                  <c:v>8.43</c:v>
                </c:pt>
                <c:pt idx="1137">
                  <c:v>8.14</c:v>
                </c:pt>
                <c:pt idx="1138">
                  <c:v>8.0500000000000007</c:v>
                </c:pt>
                <c:pt idx="1139">
                  <c:v>8</c:v>
                </c:pt>
                <c:pt idx="1140">
                  <c:v>7.74</c:v>
                </c:pt>
                <c:pt idx="1141">
                  <c:v>7.79</c:v>
                </c:pt>
                <c:pt idx="1142">
                  <c:v>7.73</c:v>
                </c:pt>
                <c:pt idx="1143">
                  <c:v>7.56</c:v>
                </c:pt>
                <c:pt idx="1144">
                  <c:v>7.9</c:v>
                </c:pt>
                <c:pt idx="1145">
                  <c:v>7.86</c:v>
                </c:pt>
                <c:pt idx="1146">
                  <c:v>7.83</c:v>
                </c:pt>
                <c:pt idx="1147">
                  <c:v>7.77</c:v>
                </c:pt>
                <c:pt idx="1148">
                  <c:v>7.59</c:v>
                </c:pt>
                <c:pt idx="1149">
                  <c:v>7.41</c:v>
                </c:pt>
                <c:pt idx="1150">
                  <c:v>7.29</c:v>
                </c:pt>
                <c:pt idx="1151">
                  <c:v>6.87</c:v>
                </c:pt>
                <c:pt idx="1152">
                  <c:v>7.21</c:v>
                </c:pt>
                <c:pt idx="1153">
                  <c:v>7.39</c:v>
                </c:pt>
                <c:pt idx="1154">
                  <c:v>7.46</c:v>
                </c:pt>
                <c:pt idx="1155">
                  <c:v>7.37</c:v>
                </c:pt>
                <c:pt idx="1156">
                  <c:v>7.46</c:v>
                </c:pt>
                <c:pt idx="1157">
                  <c:v>7.28</c:v>
                </c:pt>
                <c:pt idx="1158">
                  <c:v>7.33</c:v>
                </c:pt>
                <c:pt idx="1159">
                  <c:v>7.4</c:v>
                </c:pt>
                <c:pt idx="1160">
                  <c:v>7.34</c:v>
                </c:pt>
                <c:pt idx="1161">
                  <c:v>7.52</c:v>
                </c:pt>
                <c:pt idx="1162">
                  <c:v>7.58</c:v>
                </c:pt>
                <c:pt idx="1163">
                  <c:v>7.69</c:v>
                </c:pt>
                <c:pt idx="1164">
                  <c:v>7.96</c:v>
                </c:pt>
                <c:pt idx="1165">
                  <c:v>8.0299999999999994</c:v>
                </c:pt>
                <c:pt idx="1166">
                  <c:v>8.0399999999999991</c:v>
                </c:pt>
                <c:pt idx="1167">
                  <c:v>8.15</c:v>
                </c:pt>
                <c:pt idx="1168">
                  <c:v>8.35</c:v>
                </c:pt>
                <c:pt idx="1169">
                  <c:v>8.4600000000000009</c:v>
                </c:pt>
                <c:pt idx="1170">
                  <c:v>8.64</c:v>
                </c:pt>
                <c:pt idx="1171">
                  <c:v>8.41</c:v>
                </c:pt>
                <c:pt idx="1172">
                  <c:v>8.42</c:v>
                </c:pt>
                <c:pt idx="1173">
                  <c:v>8.64</c:v>
                </c:pt>
                <c:pt idx="1174">
                  <c:v>8.81</c:v>
                </c:pt>
                <c:pt idx="1175">
                  <c:v>9.01</c:v>
                </c:pt>
                <c:pt idx="1176">
                  <c:v>9.1</c:v>
                </c:pt>
                <c:pt idx="1177">
                  <c:v>9.1</c:v>
                </c:pt>
                <c:pt idx="1178">
                  <c:v>9.1199999999999992</c:v>
                </c:pt>
                <c:pt idx="1179">
                  <c:v>9.18</c:v>
                </c:pt>
                <c:pt idx="1180">
                  <c:v>9.25</c:v>
                </c:pt>
                <c:pt idx="1181">
                  <c:v>8.91</c:v>
                </c:pt>
                <c:pt idx="1182">
                  <c:v>8.9499999999999993</c:v>
                </c:pt>
                <c:pt idx="1183">
                  <c:v>9.0299999999999994</c:v>
                </c:pt>
                <c:pt idx="1184">
                  <c:v>9.33</c:v>
                </c:pt>
                <c:pt idx="1185">
                  <c:v>10.3</c:v>
                </c:pt>
                <c:pt idx="1186">
                  <c:v>10.65</c:v>
                </c:pt>
                <c:pt idx="1187">
                  <c:v>10.39</c:v>
                </c:pt>
                <c:pt idx="1188">
                  <c:v>10.8</c:v>
                </c:pt>
                <c:pt idx="1189">
                  <c:v>12.41</c:v>
                </c:pt>
                <c:pt idx="1190">
                  <c:v>12.75</c:v>
                </c:pt>
                <c:pt idx="1191">
                  <c:v>11.47</c:v>
                </c:pt>
                <c:pt idx="1192">
                  <c:v>10.18</c:v>
                </c:pt>
                <c:pt idx="1193">
                  <c:v>9.7799999999999994</c:v>
                </c:pt>
                <c:pt idx="1194">
                  <c:v>10.25</c:v>
                </c:pt>
                <c:pt idx="1195">
                  <c:v>11.1</c:v>
                </c:pt>
                <c:pt idx="1196">
                  <c:v>11.51</c:v>
                </c:pt>
                <c:pt idx="1197">
                  <c:v>11.75</c:v>
                </c:pt>
                <c:pt idx="1198">
                  <c:v>12.68</c:v>
                </c:pt>
                <c:pt idx="1199">
                  <c:v>12.84</c:v>
                </c:pt>
                <c:pt idx="1200">
                  <c:v>12.57</c:v>
                </c:pt>
                <c:pt idx="1201">
                  <c:v>13.19</c:v>
                </c:pt>
                <c:pt idx="1202">
                  <c:v>13.12</c:v>
                </c:pt>
                <c:pt idx="1203">
                  <c:v>13.68</c:v>
                </c:pt>
                <c:pt idx="1204">
                  <c:v>14.1</c:v>
                </c:pt>
                <c:pt idx="1205">
                  <c:v>13.47</c:v>
                </c:pt>
                <c:pt idx="1206">
                  <c:v>14.28</c:v>
                </c:pt>
                <c:pt idx="1207">
                  <c:v>14.94</c:v>
                </c:pt>
                <c:pt idx="1208">
                  <c:v>15.32</c:v>
                </c:pt>
                <c:pt idx="1209">
                  <c:v>15.15</c:v>
                </c:pt>
                <c:pt idx="1210">
                  <c:v>13.39</c:v>
                </c:pt>
                <c:pt idx="1211">
                  <c:v>13.72</c:v>
                </c:pt>
                <c:pt idx="1212">
                  <c:v>14.59</c:v>
                </c:pt>
                <c:pt idx="1213">
                  <c:v>14.43</c:v>
                </c:pt>
                <c:pt idx="1214">
                  <c:v>13.86</c:v>
                </c:pt>
                <c:pt idx="1215">
                  <c:v>13.87</c:v>
                </c:pt>
                <c:pt idx="1216">
                  <c:v>13.62</c:v>
                </c:pt>
                <c:pt idx="1217">
                  <c:v>14.3</c:v>
                </c:pt>
                <c:pt idx="1218">
                  <c:v>13.95</c:v>
                </c:pt>
                <c:pt idx="1219">
                  <c:v>13.06</c:v>
                </c:pt>
                <c:pt idx="1220">
                  <c:v>12.34</c:v>
                </c:pt>
                <c:pt idx="1221">
                  <c:v>10.91</c:v>
                </c:pt>
                <c:pt idx="1222">
                  <c:v>10.55</c:v>
                </c:pt>
                <c:pt idx="1223">
                  <c:v>10.54</c:v>
                </c:pt>
                <c:pt idx="1224">
                  <c:v>10.46</c:v>
                </c:pt>
                <c:pt idx="1225">
                  <c:v>10.72</c:v>
                </c:pt>
                <c:pt idx="1226">
                  <c:v>10.51</c:v>
                </c:pt>
                <c:pt idx="1227">
                  <c:v>10.4</c:v>
                </c:pt>
                <c:pt idx="1228">
                  <c:v>10.38</c:v>
                </c:pt>
                <c:pt idx="1229">
                  <c:v>10.85</c:v>
                </c:pt>
                <c:pt idx="1230">
                  <c:v>11.38</c:v>
                </c:pt>
                <c:pt idx="1231">
                  <c:v>11.85</c:v>
                </c:pt>
                <c:pt idx="1232">
                  <c:v>11.65</c:v>
                </c:pt>
                <c:pt idx="1233">
                  <c:v>11.54</c:v>
                </c:pt>
                <c:pt idx="1234">
                  <c:v>11.69</c:v>
                </c:pt>
                <c:pt idx="1235">
                  <c:v>11.83</c:v>
                </c:pt>
                <c:pt idx="1236">
                  <c:v>11.67</c:v>
                </c:pt>
                <c:pt idx="1237">
                  <c:v>11.84</c:v>
                </c:pt>
                <c:pt idx="1238">
                  <c:v>12.32</c:v>
                </c:pt>
                <c:pt idx="1239">
                  <c:v>12.63</c:v>
                </c:pt>
                <c:pt idx="1240">
                  <c:v>13.41</c:v>
                </c:pt>
                <c:pt idx="1241">
                  <c:v>13.56</c:v>
                </c:pt>
                <c:pt idx="1242">
                  <c:v>13.36</c:v>
                </c:pt>
                <c:pt idx="1243">
                  <c:v>12.72</c:v>
                </c:pt>
                <c:pt idx="1244">
                  <c:v>12.52</c:v>
                </c:pt>
                <c:pt idx="1245">
                  <c:v>12.16</c:v>
                </c:pt>
                <c:pt idx="1246">
                  <c:v>11.57</c:v>
                </c:pt>
                <c:pt idx="1247">
                  <c:v>11.5</c:v>
                </c:pt>
                <c:pt idx="1248">
                  <c:v>11.38</c:v>
                </c:pt>
                <c:pt idx="1249">
                  <c:v>11.51</c:v>
                </c:pt>
                <c:pt idx="1250">
                  <c:v>11.86</c:v>
                </c:pt>
                <c:pt idx="1251">
                  <c:v>11.43</c:v>
                </c:pt>
                <c:pt idx="1252">
                  <c:v>10.85</c:v>
                </c:pt>
                <c:pt idx="1253">
                  <c:v>10.16</c:v>
                </c:pt>
                <c:pt idx="1254">
                  <c:v>10.31</c:v>
                </c:pt>
                <c:pt idx="1255">
                  <c:v>10.33</c:v>
                </c:pt>
                <c:pt idx="1256">
                  <c:v>10.37</c:v>
                </c:pt>
                <c:pt idx="1257">
                  <c:v>10.24</c:v>
                </c:pt>
                <c:pt idx="1258">
                  <c:v>9.7799999999999994</c:v>
                </c:pt>
                <c:pt idx="1259">
                  <c:v>9.26</c:v>
                </c:pt>
                <c:pt idx="1260">
                  <c:v>9.19</c:v>
                </c:pt>
                <c:pt idx="1261">
                  <c:v>8.6999999999999993</c:v>
                </c:pt>
                <c:pt idx="1262">
                  <c:v>7.78</c:v>
                </c:pt>
                <c:pt idx="1263">
                  <c:v>7.3</c:v>
                </c:pt>
                <c:pt idx="1264">
                  <c:v>7.71</c:v>
                </c:pt>
                <c:pt idx="1265">
                  <c:v>7.8</c:v>
                </c:pt>
                <c:pt idx="1266">
                  <c:v>7.3</c:v>
                </c:pt>
                <c:pt idx="1267">
                  <c:v>7.17</c:v>
                </c:pt>
                <c:pt idx="1268">
                  <c:v>7.45</c:v>
                </c:pt>
                <c:pt idx="1269">
                  <c:v>7.43</c:v>
                </c:pt>
                <c:pt idx="1270">
                  <c:v>7.25</c:v>
                </c:pt>
                <c:pt idx="1271">
                  <c:v>7.11</c:v>
                </c:pt>
                <c:pt idx="1272">
                  <c:v>7.08</c:v>
                </c:pt>
                <c:pt idx="1273">
                  <c:v>7.25</c:v>
                </c:pt>
                <c:pt idx="1274">
                  <c:v>7.25</c:v>
                </c:pt>
                <c:pt idx="1275">
                  <c:v>8.02</c:v>
                </c:pt>
                <c:pt idx="1276">
                  <c:v>8.61</c:v>
                </c:pt>
                <c:pt idx="1277">
                  <c:v>8.4</c:v>
                </c:pt>
                <c:pt idx="1278">
                  <c:v>8.4499999999999993</c:v>
                </c:pt>
                <c:pt idx="1279">
                  <c:v>8.76</c:v>
                </c:pt>
                <c:pt idx="1280">
                  <c:v>9.42</c:v>
                </c:pt>
                <c:pt idx="1281">
                  <c:v>9.52</c:v>
                </c:pt>
                <c:pt idx="1282">
                  <c:v>8.86</c:v>
                </c:pt>
                <c:pt idx="1283">
                  <c:v>8.99</c:v>
                </c:pt>
                <c:pt idx="1284">
                  <c:v>8.67</c:v>
                </c:pt>
                <c:pt idx="1285">
                  <c:v>8.2100000000000009</c:v>
                </c:pt>
                <c:pt idx="1286">
                  <c:v>8.3699999999999992</c:v>
                </c:pt>
                <c:pt idx="1287">
                  <c:v>8.7200000000000006</c:v>
                </c:pt>
                <c:pt idx="1288">
                  <c:v>9.09</c:v>
                </c:pt>
                <c:pt idx="1289">
                  <c:v>8.92</c:v>
                </c:pt>
                <c:pt idx="1290">
                  <c:v>9.06</c:v>
                </c:pt>
                <c:pt idx="1291">
                  <c:v>9.26</c:v>
                </c:pt>
                <c:pt idx="1292">
                  <c:v>8.98</c:v>
                </c:pt>
                <c:pt idx="1293">
                  <c:v>8.8000000000000007</c:v>
                </c:pt>
                <c:pt idx="1294">
                  <c:v>8.9600000000000009</c:v>
                </c:pt>
                <c:pt idx="1295">
                  <c:v>9.11</c:v>
                </c:pt>
                <c:pt idx="1296">
                  <c:v>9.09</c:v>
                </c:pt>
                <c:pt idx="1297">
                  <c:v>9.17</c:v>
                </c:pt>
                <c:pt idx="1298">
                  <c:v>9.36</c:v>
                </c:pt>
                <c:pt idx="1299">
                  <c:v>9.18</c:v>
                </c:pt>
                <c:pt idx="1300">
                  <c:v>8.86</c:v>
                </c:pt>
                <c:pt idx="1301">
                  <c:v>8.2799999999999994</c:v>
                </c:pt>
                <c:pt idx="1302">
                  <c:v>8.02</c:v>
                </c:pt>
                <c:pt idx="1303">
                  <c:v>8.11</c:v>
                </c:pt>
                <c:pt idx="1304">
                  <c:v>8.19</c:v>
                </c:pt>
                <c:pt idx="1305">
                  <c:v>8.01</c:v>
                </c:pt>
                <c:pt idx="1306">
                  <c:v>7.87</c:v>
                </c:pt>
                <c:pt idx="1307">
                  <c:v>7.84</c:v>
                </c:pt>
                <c:pt idx="1308">
                  <c:v>8.2100000000000009</c:v>
                </c:pt>
                <c:pt idx="1309">
                  <c:v>8.4700000000000006</c:v>
                </c:pt>
                <c:pt idx="1310">
                  <c:v>8.59</c:v>
                </c:pt>
                <c:pt idx="1311">
                  <c:v>8.7899999999999991</c:v>
                </c:pt>
                <c:pt idx="1312">
                  <c:v>8.76</c:v>
                </c:pt>
                <c:pt idx="1313">
                  <c:v>8.48</c:v>
                </c:pt>
                <c:pt idx="1314">
                  <c:v>8.4700000000000006</c:v>
                </c:pt>
                <c:pt idx="1315">
                  <c:v>8.75</c:v>
                </c:pt>
                <c:pt idx="1316">
                  <c:v>8.89</c:v>
                </c:pt>
                <c:pt idx="1317">
                  <c:v>8.7200000000000006</c:v>
                </c:pt>
                <c:pt idx="1318">
                  <c:v>8.39</c:v>
                </c:pt>
                <c:pt idx="1319">
                  <c:v>8.08</c:v>
                </c:pt>
                <c:pt idx="1320">
                  <c:v>8.09</c:v>
                </c:pt>
                <c:pt idx="1321">
                  <c:v>7.85</c:v>
                </c:pt>
                <c:pt idx="1322">
                  <c:v>8.11</c:v>
                </c:pt>
                <c:pt idx="1323">
                  <c:v>8.0399999999999991</c:v>
                </c:pt>
                <c:pt idx="1324">
                  <c:v>8.07</c:v>
                </c:pt>
                <c:pt idx="1325">
                  <c:v>8.2799999999999994</c:v>
                </c:pt>
                <c:pt idx="1326">
                  <c:v>8.27</c:v>
                </c:pt>
                <c:pt idx="1327">
                  <c:v>7.9</c:v>
                </c:pt>
                <c:pt idx="1328">
                  <c:v>7.65</c:v>
                </c:pt>
                <c:pt idx="1329">
                  <c:v>7.53</c:v>
                </c:pt>
                <c:pt idx="1330">
                  <c:v>7.42</c:v>
                </c:pt>
                <c:pt idx="1331">
                  <c:v>7.09</c:v>
                </c:pt>
                <c:pt idx="1332">
                  <c:v>7.03</c:v>
                </c:pt>
                <c:pt idx="1333">
                  <c:v>7.34</c:v>
                </c:pt>
                <c:pt idx="1334">
                  <c:v>7.54</c:v>
                </c:pt>
                <c:pt idx="1335">
                  <c:v>7.48</c:v>
                </c:pt>
                <c:pt idx="1336">
                  <c:v>7.39</c:v>
                </c:pt>
                <c:pt idx="1337">
                  <c:v>7.26</c:v>
                </c:pt>
                <c:pt idx="1338">
                  <c:v>6.84</c:v>
                </c:pt>
                <c:pt idx="1339">
                  <c:v>6.59</c:v>
                </c:pt>
                <c:pt idx="1340">
                  <c:v>6.42</c:v>
                </c:pt>
                <c:pt idx="1341">
                  <c:v>6.59</c:v>
                </c:pt>
                <c:pt idx="1342">
                  <c:v>6.87</c:v>
                </c:pt>
                <c:pt idx="1343">
                  <c:v>6.77</c:v>
                </c:pt>
                <c:pt idx="1344">
                  <c:v>6.6</c:v>
                </c:pt>
                <c:pt idx="1345">
                  <c:v>6.26</c:v>
                </c:pt>
                <c:pt idx="1346">
                  <c:v>5.98</c:v>
                </c:pt>
                <c:pt idx="1347">
                  <c:v>5.97</c:v>
                </c:pt>
                <c:pt idx="1348">
                  <c:v>6.04</c:v>
                </c:pt>
                <c:pt idx="1349">
                  <c:v>5.96</c:v>
                </c:pt>
                <c:pt idx="1350">
                  <c:v>5.81</c:v>
                </c:pt>
                <c:pt idx="1351">
                  <c:v>5.68</c:v>
                </c:pt>
                <c:pt idx="1352">
                  <c:v>5.36</c:v>
                </c:pt>
                <c:pt idx="1353">
                  <c:v>5.33</c:v>
                </c:pt>
                <c:pt idx="1354">
                  <c:v>5.72</c:v>
                </c:pt>
                <c:pt idx="1355">
                  <c:v>5.77</c:v>
                </c:pt>
                <c:pt idx="1356">
                  <c:v>5.75</c:v>
                </c:pt>
                <c:pt idx="1357">
                  <c:v>5.97</c:v>
                </c:pt>
                <c:pt idx="1358">
                  <c:v>6.48</c:v>
                </c:pt>
                <c:pt idx="1359">
                  <c:v>6.97</c:v>
                </c:pt>
                <c:pt idx="1360">
                  <c:v>7.18</c:v>
                </c:pt>
                <c:pt idx="1361">
                  <c:v>7.1</c:v>
                </c:pt>
                <c:pt idx="1362">
                  <c:v>7.3</c:v>
                </c:pt>
                <c:pt idx="1363">
                  <c:v>7.24</c:v>
                </c:pt>
                <c:pt idx="1364">
                  <c:v>7.46</c:v>
                </c:pt>
                <c:pt idx="1365">
                  <c:v>7.74</c:v>
                </c:pt>
                <c:pt idx="1366">
                  <c:v>7.96</c:v>
                </c:pt>
                <c:pt idx="1367">
                  <c:v>7.81</c:v>
                </c:pt>
                <c:pt idx="1368">
                  <c:v>7.78</c:v>
                </c:pt>
                <c:pt idx="1369">
                  <c:v>7.47</c:v>
                </c:pt>
                <c:pt idx="1370">
                  <c:v>7.2</c:v>
                </c:pt>
                <c:pt idx="1371">
                  <c:v>7.06</c:v>
                </c:pt>
                <c:pt idx="1372">
                  <c:v>6.63</c:v>
                </c:pt>
                <c:pt idx="1373">
                  <c:v>6.17</c:v>
                </c:pt>
                <c:pt idx="1374">
                  <c:v>6.28</c:v>
                </c:pt>
                <c:pt idx="1375">
                  <c:v>6.49</c:v>
                </c:pt>
                <c:pt idx="1376">
                  <c:v>6.2</c:v>
                </c:pt>
                <c:pt idx="1377">
                  <c:v>6.04</c:v>
                </c:pt>
                <c:pt idx="1378">
                  <c:v>5.93</c:v>
                </c:pt>
                <c:pt idx="1379">
                  <c:v>5.71</c:v>
                </c:pt>
                <c:pt idx="1380">
                  <c:v>5.65</c:v>
                </c:pt>
                <c:pt idx="1381">
                  <c:v>5.81</c:v>
                </c:pt>
                <c:pt idx="1382">
                  <c:v>6.27</c:v>
                </c:pt>
                <c:pt idx="1383">
                  <c:v>6.51</c:v>
                </c:pt>
                <c:pt idx="1384">
                  <c:v>6.74</c:v>
                </c:pt>
                <c:pt idx="1385">
                  <c:v>6.91</c:v>
                </c:pt>
                <c:pt idx="1386">
                  <c:v>6.87</c:v>
                </c:pt>
                <c:pt idx="1387">
                  <c:v>6.64</c:v>
                </c:pt>
                <c:pt idx="1388">
                  <c:v>6.83</c:v>
                </c:pt>
                <c:pt idx="1389">
                  <c:v>6.53</c:v>
                </c:pt>
                <c:pt idx="1390">
                  <c:v>6.2</c:v>
                </c:pt>
                <c:pt idx="1391">
                  <c:v>6.3</c:v>
                </c:pt>
                <c:pt idx="1392">
                  <c:v>6.58</c:v>
                </c:pt>
                <c:pt idx="1393">
                  <c:v>6.42</c:v>
                </c:pt>
                <c:pt idx="1394">
                  <c:v>6.69</c:v>
                </c:pt>
                <c:pt idx="1395">
                  <c:v>6.89</c:v>
                </c:pt>
                <c:pt idx="1396">
                  <c:v>6.71</c:v>
                </c:pt>
                <c:pt idx="1397">
                  <c:v>6.49</c:v>
                </c:pt>
                <c:pt idx="1398">
                  <c:v>6.22</c:v>
                </c:pt>
                <c:pt idx="1399">
                  <c:v>6.3</c:v>
                </c:pt>
                <c:pt idx="1400">
                  <c:v>6.21</c:v>
                </c:pt>
                <c:pt idx="1401">
                  <c:v>6.03</c:v>
                </c:pt>
                <c:pt idx="1402">
                  <c:v>5.88</c:v>
                </c:pt>
                <c:pt idx="1403">
                  <c:v>5.81</c:v>
                </c:pt>
                <c:pt idx="1404">
                  <c:v>5.54</c:v>
                </c:pt>
                <c:pt idx="1405">
                  <c:v>5.57</c:v>
                </c:pt>
                <c:pt idx="1406">
                  <c:v>5.65</c:v>
                </c:pt>
                <c:pt idx="1407">
                  <c:v>5.64</c:v>
                </c:pt>
                <c:pt idx="1408">
                  <c:v>5.65</c:v>
                </c:pt>
                <c:pt idx="1409">
                  <c:v>5.5</c:v>
                </c:pt>
                <c:pt idx="1410">
                  <c:v>5.46</c:v>
                </c:pt>
                <c:pt idx="1411">
                  <c:v>5.34</c:v>
                </c:pt>
                <c:pt idx="1412">
                  <c:v>4.8099999999999996</c:v>
                </c:pt>
                <c:pt idx="1413">
                  <c:v>4.53</c:v>
                </c:pt>
                <c:pt idx="1414">
                  <c:v>4.83</c:v>
                </c:pt>
                <c:pt idx="1415">
                  <c:v>4.6500000000000004</c:v>
                </c:pt>
                <c:pt idx="1416">
                  <c:v>4.72</c:v>
                </c:pt>
                <c:pt idx="1417">
                  <c:v>5</c:v>
                </c:pt>
                <c:pt idx="1418">
                  <c:v>5.23</c:v>
                </c:pt>
                <c:pt idx="1419">
                  <c:v>5.18</c:v>
                </c:pt>
                <c:pt idx="1420">
                  <c:v>5.54</c:v>
                </c:pt>
                <c:pt idx="1421">
                  <c:v>5.9</c:v>
                </c:pt>
                <c:pt idx="1422">
                  <c:v>5.79</c:v>
                </c:pt>
                <c:pt idx="1423">
                  <c:v>5.94</c:v>
                </c:pt>
                <c:pt idx="1424">
                  <c:v>5.92</c:v>
                </c:pt>
                <c:pt idx="1425">
                  <c:v>6.11</c:v>
                </c:pt>
                <c:pt idx="1426">
                  <c:v>6.03</c:v>
                </c:pt>
                <c:pt idx="1427">
                  <c:v>6.28</c:v>
                </c:pt>
                <c:pt idx="1428">
                  <c:v>6.66</c:v>
                </c:pt>
                <c:pt idx="1429">
                  <c:v>6.52</c:v>
                </c:pt>
                <c:pt idx="1430">
                  <c:v>6.26</c:v>
                </c:pt>
                <c:pt idx="1431">
                  <c:v>5.99</c:v>
                </c:pt>
                <c:pt idx="1432">
                  <c:v>6.44</c:v>
                </c:pt>
                <c:pt idx="1433">
                  <c:v>6.1</c:v>
                </c:pt>
                <c:pt idx="1434">
                  <c:v>6.05</c:v>
                </c:pt>
                <c:pt idx="1435">
                  <c:v>5.83</c:v>
                </c:pt>
                <c:pt idx="1436">
                  <c:v>5.8</c:v>
                </c:pt>
                <c:pt idx="1437">
                  <c:v>5.74</c:v>
                </c:pt>
                <c:pt idx="1438">
                  <c:v>5.72</c:v>
                </c:pt>
                <c:pt idx="1439">
                  <c:v>5.24</c:v>
                </c:pt>
                <c:pt idx="1440">
                  <c:v>5.16</c:v>
                </c:pt>
                <c:pt idx="1441">
                  <c:v>5.0999999999999996</c:v>
                </c:pt>
                <c:pt idx="1442">
                  <c:v>4.8899999999999997</c:v>
                </c:pt>
                <c:pt idx="1443">
                  <c:v>5.14</c:v>
                </c:pt>
                <c:pt idx="1444">
                  <c:v>5.39</c:v>
                </c:pt>
                <c:pt idx="1445">
                  <c:v>5.28</c:v>
                </c:pt>
                <c:pt idx="1446">
                  <c:v>5.24</c:v>
                </c:pt>
                <c:pt idx="1447">
                  <c:v>4.97</c:v>
                </c:pt>
                <c:pt idx="1448">
                  <c:v>4.7300000000000004</c:v>
                </c:pt>
                <c:pt idx="1449">
                  <c:v>4.57</c:v>
                </c:pt>
                <c:pt idx="1450">
                  <c:v>4.6500000000000004</c:v>
                </c:pt>
                <c:pt idx="1451">
                  <c:v>5.09</c:v>
                </c:pt>
                <c:pt idx="1452">
                  <c:v>5.04</c:v>
                </c:pt>
                <c:pt idx="1453">
                  <c:v>4.91</c:v>
                </c:pt>
                <c:pt idx="1454">
                  <c:v>5.28</c:v>
                </c:pt>
                <c:pt idx="1455">
                  <c:v>5.21</c:v>
                </c:pt>
                <c:pt idx="1456">
                  <c:v>5.16</c:v>
                </c:pt>
                <c:pt idx="1457">
                  <c:v>4.93</c:v>
                </c:pt>
                <c:pt idx="1458">
                  <c:v>4.6500000000000004</c:v>
                </c:pt>
                <c:pt idx="1459">
                  <c:v>4.26</c:v>
                </c:pt>
                <c:pt idx="1460">
                  <c:v>3.87</c:v>
                </c:pt>
                <c:pt idx="1461">
                  <c:v>3.94</c:v>
                </c:pt>
                <c:pt idx="1462">
                  <c:v>4.05</c:v>
                </c:pt>
                <c:pt idx="1463">
                  <c:v>4.03</c:v>
                </c:pt>
                <c:pt idx="1464">
                  <c:v>4.05</c:v>
                </c:pt>
                <c:pt idx="1465">
                  <c:v>3.9</c:v>
                </c:pt>
                <c:pt idx="1466">
                  <c:v>3.81</c:v>
                </c:pt>
                <c:pt idx="1467">
                  <c:v>3.96</c:v>
                </c:pt>
                <c:pt idx="1468">
                  <c:v>3.57</c:v>
                </c:pt>
                <c:pt idx="1469">
                  <c:v>3.33</c:v>
                </c:pt>
                <c:pt idx="1470">
                  <c:v>3.98</c:v>
                </c:pt>
                <c:pt idx="1471">
                  <c:v>4.45</c:v>
                </c:pt>
                <c:pt idx="1472">
                  <c:v>4.2699999999999996</c:v>
                </c:pt>
                <c:pt idx="1473">
                  <c:v>4.29</c:v>
                </c:pt>
                <c:pt idx="1474">
                  <c:v>4.3</c:v>
                </c:pt>
                <c:pt idx="1475">
                  <c:v>4.2699999999999996</c:v>
                </c:pt>
                <c:pt idx="1476">
                  <c:v>4.1500000000000004</c:v>
                </c:pt>
                <c:pt idx="1477">
                  <c:v>4.08</c:v>
                </c:pt>
                <c:pt idx="1478">
                  <c:v>3.83</c:v>
                </c:pt>
                <c:pt idx="1479">
                  <c:v>4.3499999999999996</c:v>
                </c:pt>
                <c:pt idx="1480">
                  <c:v>4.72</c:v>
                </c:pt>
                <c:pt idx="1481">
                  <c:v>4.7300000000000004</c:v>
                </c:pt>
                <c:pt idx="1482">
                  <c:v>4.5</c:v>
                </c:pt>
                <c:pt idx="1483">
                  <c:v>4.28</c:v>
                </c:pt>
                <c:pt idx="1484">
                  <c:v>4.13</c:v>
                </c:pt>
                <c:pt idx="1485">
                  <c:v>4.0999999999999996</c:v>
                </c:pt>
                <c:pt idx="1486">
                  <c:v>4.1900000000000004</c:v>
                </c:pt>
                <c:pt idx="1487">
                  <c:v>4.2300000000000004</c:v>
                </c:pt>
                <c:pt idx="1488">
                  <c:v>4.22</c:v>
                </c:pt>
                <c:pt idx="1489">
                  <c:v>4.17</c:v>
                </c:pt>
                <c:pt idx="1490">
                  <c:v>4.5</c:v>
                </c:pt>
                <c:pt idx="1491">
                  <c:v>4.34</c:v>
                </c:pt>
                <c:pt idx="1492">
                  <c:v>4.1399999999999997</c:v>
                </c:pt>
                <c:pt idx="1493">
                  <c:v>4</c:v>
                </c:pt>
                <c:pt idx="1494">
                  <c:v>4.18</c:v>
                </c:pt>
                <c:pt idx="1495">
                  <c:v>4.26</c:v>
                </c:pt>
                <c:pt idx="1496">
                  <c:v>4.2</c:v>
                </c:pt>
                <c:pt idx="1497">
                  <c:v>4.46</c:v>
                </c:pt>
                <c:pt idx="1498">
                  <c:v>4.54</c:v>
                </c:pt>
                <c:pt idx="1499">
                  <c:v>4.47</c:v>
                </c:pt>
                <c:pt idx="1500">
                  <c:v>4.42</c:v>
                </c:pt>
                <c:pt idx="1501">
                  <c:v>4.57</c:v>
                </c:pt>
                <c:pt idx="1502">
                  <c:v>4.72</c:v>
                </c:pt>
                <c:pt idx="1503">
                  <c:v>4.99</c:v>
                </c:pt>
                <c:pt idx="1504">
                  <c:v>5.1100000000000003</c:v>
                </c:pt>
                <c:pt idx="1505">
                  <c:v>5.1100000000000003</c:v>
                </c:pt>
                <c:pt idx="1506">
                  <c:v>5.09</c:v>
                </c:pt>
                <c:pt idx="1507">
                  <c:v>4.88</c:v>
                </c:pt>
                <c:pt idx="1508">
                  <c:v>4.72</c:v>
                </c:pt>
                <c:pt idx="1509">
                  <c:v>4.7300000000000004</c:v>
                </c:pt>
                <c:pt idx="1510">
                  <c:v>4.5999999999999996</c:v>
                </c:pt>
                <c:pt idx="1511">
                  <c:v>4.5599999999999996</c:v>
                </c:pt>
                <c:pt idx="1512">
                  <c:v>4.76</c:v>
                </c:pt>
                <c:pt idx="1513">
                  <c:v>4.72</c:v>
                </c:pt>
                <c:pt idx="1514">
                  <c:v>4.5599999999999996</c:v>
                </c:pt>
                <c:pt idx="1515">
                  <c:v>4.6900000000000004</c:v>
                </c:pt>
                <c:pt idx="1516">
                  <c:v>4.75</c:v>
                </c:pt>
                <c:pt idx="1517">
                  <c:v>5.0999999999999996</c:v>
                </c:pt>
                <c:pt idx="1518">
                  <c:v>5</c:v>
                </c:pt>
                <c:pt idx="1519">
                  <c:v>4.67</c:v>
                </c:pt>
                <c:pt idx="1520">
                  <c:v>4.5199999999999996</c:v>
                </c:pt>
                <c:pt idx="1521">
                  <c:v>4.53</c:v>
                </c:pt>
                <c:pt idx="1522">
                  <c:v>4.1500000000000004</c:v>
                </c:pt>
                <c:pt idx="1523">
                  <c:v>4.0999999999999996</c:v>
                </c:pt>
                <c:pt idx="1524">
                  <c:v>3.74</c:v>
                </c:pt>
                <c:pt idx="1525">
                  <c:v>3.74</c:v>
                </c:pt>
                <c:pt idx="1526">
                  <c:v>3.51</c:v>
                </c:pt>
                <c:pt idx="1527">
                  <c:v>3.68</c:v>
                </c:pt>
                <c:pt idx="1528">
                  <c:v>3.88</c:v>
                </c:pt>
                <c:pt idx="1529">
                  <c:v>4.0999999999999996</c:v>
                </c:pt>
                <c:pt idx="1530">
                  <c:v>4.01</c:v>
                </c:pt>
                <c:pt idx="1531">
                  <c:v>3.89</c:v>
                </c:pt>
                <c:pt idx="1532">
                  <c:v>3.69</c:v>
                </c:pt>
                <c:pt idx="1533">
                  <c:v>3.81</c:v>
                </c:pt>
                <c:pt idx="1534">
                  <c:v>3.53</c:v>
                </c:pt>
                <c:pt idx="1535">
                  <c:v>2.42</c:v>
                </c:pt>
                <c:pt idx="1536">
                  <c:v>2.52</c:v>
                </c:pt>
                <c:pt idx="1537">
                  <c:v>2.87</c:v>
                </c:pt>
                <c:pt idx="1538">
                  <c:v>2.82</c:v>
                </c:pt>
                <c:pt idx="1539">
                  <c:v>2.93</c:v>
                </c:pt>
                <c:pt idx="1540">
                  <c:v>3.29</c:v>
                </c:pt>
                <c:pt idx="1541">
                  <c:v>3.72</c:v>
                </c:pt>
                <c:pt idx="1542">
                  <c:v>3.56</c:v>
                </c:pt>
                <c:pt idx="1543">
                  <c:v>3.59</c:v>
                </c:pt>
                <c:pt idx="1544">
                  <c:v>3.4</c:v>
                </c:pt>
                <c:pt idx="1545">
                  <c:v>3.39</c:v>
                </c:pt>
                <c:pt idx="1546">
                  <c:v>3.4</c:v>
                </c:pt>
                <c:pt idx="1547">
                  <c:v>3.59</c:v>
                </c:pt>
                <c:pt idx="1548">
                  <c:v>3.73</c:v>
                </c:pt>
                <c:pt idx="1549">
                  <c:v>3.69</c:v>
                </c:pt>
                <c:pt idx="1550">
                  <c:v>3.73</c:v>
                </c:pt>
                <c:pt idx="1551">
                  <c:v>3.85</c:v>
                </c:pt>
                <c:pt idx="1552">
                  <c:v>3.42</c:v>
                </c:pt>
                <c:pt idx="1553">
                  <c:v>3.2</c:v>
                </c:pt>
                <c:pt idx="1554">
                  <c:v>3.01</c:v>
                </c:pt>
                <c:pt idx="1555">
                  <c:v>2.7</c:v>
                </c:pt>
                <c:pt idx="1556">
                  <c:v>2.65</c:v>
                </c:pt>
                <c:pt idx="1557">
                  <c:v>2.54</c:v>
                </c:pt>
                <c:pt idx="1558">
                  <c:v>2.76</c:v>
                </c:pt>
                <c:pt idx="1559">
                  <c:v>3.29</c:v>
                </c:pt>
                <c:pt idx="1560">
                  <c:v>3.39</c:v>
                </c:pt>
                <c:pt idx="1561">
                  <c:v>3.58</c:v>
                </c:pt>
                <c:pt idx="1562">
                  <c:v>3.41</c:v>
                </c:pt>
                <c:pt idx="1563">
                  <c:v>3.46</c:v>
                </c:pt>
                <c:pt idx="1564">
                  <c:v>3.17</c:v>
                </c:pt>
                <c:pt idx="1565">
                  <c:v>3</c:v>
                </c:pt>
                <c:pt idx="1566">
                  <c:v>3</c:v>
                </c:pt>
                <c:pt idx="1567">
                  <c:v>2.2999999999999998</c:v>
                </c:pt>
                <c:pt idx="1568">
                  <c:v>1.98</c:v>
                </c:pt>
                <c:pt idx="1569">
                  <c:v>2.15</c:v>
                </c:pt>
                <c:pt idx="1570">
                  <c:v>2.0099999999999998</c:v>
                </c:pt>
                <c:pt idx="1571">
                  <c:v>1.98</c:v>
                </c:pt>
                <c:pt idx="1572">
                  <c:v>1.97</c:v>
                </c:pt>
                <c:pt idx="1573">
                  <c:v>1.97</c:v>
                </c:pt>
                <c:pt idx="1574">
                  <c:v>2.17</c:v>
                </c:pt>
                <c:pt idx="1575">
                  <c:v>2.0499999999999998</c:v>
                </c:pt>
                <c:pt idx="1576">
                  <c:v>1.8</c:v>
                </c:pt>
                <c:pt idx="1577">
                  <c:v>1.62</c:v>
                </c:pt>
                <c:pt idx="1578">
                  <c:v>1.53</c:v>
                </c:pt>
                <c:pt idx="1579">
                  <c:v>1.68</c:v>
                </c:pt>
                <c:pt idx="1580">
                  <c:v>1.72</c:v>
                </c:pt>
                <c:pt idx="1581">
                  <c:v>1.75</c:v>
                </c:pt>
                <c:pt idx="1582">
                  <c:v>1.65</c:v>
                </c:pt>
                <c:pt idx="1583">
                  <c:v>1.72</c:v>
                </c:pt>
                <c:pt idx="1584">
                  <c:v>1.91</c:v>
                </c:pt>
                <c:pt idx="1585">
                  <c:v>1.98</c:v>
                </c:pt>
                <c:pt idx="1586">
                  <c:v>1.96</c:v>
                </c:pt>
                <c:pt idx="1587">
                  <c:v>1.76</c:v>
                </c:pt>
                <c:pt idx="1588">
                  <c:v>1.93</c:v>
                </c:pt>
                <c:pt idx="1589">
                  <c:v>2.2999999999999998</c:v>
                </c:pt>
                <c:pt idx="1590">
                  <c:v>2.58</c:v>
                </c:pt>
                <c:pt idx="1591">
                  <c:v>2.74</c:v>
                </c:pt>
                <c:pt idx="1592">
                  <c:v>2.81</c:v>
                </c:pt>
                <c:pt idx="1593">
                  <c:v>2.62</c:v>
                </c:pt>
                <c:pt idx="1594">
                  <c:v>2.72</c:v>
                </c:pt>
                <c:pt idx="1595">
                  <c:v>2.9</c:v>
                </c:pt>
                <c:pt idx="1596">
                  <c:v>2.86</c:v>
                </c:pt>
                <c:pt idx="1597">
                  <c:v>2.71</c:v>
                </c:pt>
                <c:pt idx="1598">
                  <c:v>2.72</c:v>
                </c:pt>
                <c:pt idx="1599">
                  <c:v>2.71</c:v>
                </c:pt>
                <c:pt idx="1600">
                  <c:v>2.56</c:v>
                </c:pt>
                <c:pt idx="1601">
                  <c:v>2.6</c:v>
                </c:pt>
                <c:pt idx="1602">
                  <c:v>2.54</c:v>
                </c:pt>
                <c:pt idx="1603">
                  <c:v>2.42</c:v>
                </c:pt>
                <c:pt idx="1604">
                  <c:v>2.5299999999999998</c:v>
                </c:pt>
                <c:pt idx="1605">
                  <c:v>2.2999999999999998</c:v>
                </c:pt>
                <c:pt idx="1606">
                  <c:v>2.33</c:v>
                </c:pt>
                <c:pt idx="1607">
                  <c:v>2.21</c:v>
                </c:pt>
                <c:pt idx="1608">
                  <c:v>1.88</c:v>
                </c:pt>
                <c:pt idx="1609">
                  <c:v>1.98</c:v>
                </c:pt>
                <c:pt idx="1610">
                  <c:v>2.04</c:v>
                </c:pt>
                <c:pt idx="1611">
                  <c:v>1.94</c:v>
                </c:pt>
                <c:pt idx="1612">
                  <c:v>2.2000000000000002</c:v>
                </c:pt>
                <c:pt idx="1613">
                  <c:v>2.36</c:v>
                </c:pt>
                <c:pt idx="1614">
                  <c:v>2.3199999999999998</c:v>
                </c:pt>
                <c:pt idx="1615">
                  <c:v>2.17</c:v>
                </c:pt>
                <c:pt idx="1616">
                  <c:v>2.17</c:v>
                </c:pt>
                <c:pt idx="1617">
                  <c:v>2.0699999999999998</c:v>
                </c:pt>
                <c:pt idx="1618">
                  <c:v>2.2599999999999998</c:v>
                </c:pt>
                <c:pt idx="1619">
                  <c:v>2.2400000000000002</c:v>
                </c:pt>
                <c:pt idx="1620">
                  <c:v>2.09</c:v>
                </c:pt>
                <c:pt idx="1621">
                  <c:v>1.78</c:v>
                </c:pt>
                <c:pt idx="1622">
                  <c:v>1.89</c:v>
                </c:pt>
                <c:pt idx="1623">
                  <c:v>1.81</c:v>
                </c:pt>
                <c:pt idx="1624">
                  <c:v>1.81</c:v>
                </c:pt>
                <c:pt idx="1625">
                  <c:v>1.64</c:v>
                </c:pt>
                <c:pt idx="1626">
                  <c:v>1.5</c:v>
                </c:pt>
                <c:pt idx="1627">
                  <c:v>1.56</c:v>
                </c:pt>
                <c:pt idx="1628">
                  <c:v>1.63</c:v>
                </c:pt>
                <c:pt idx="1629">
                  <c:v>1.76</c:v>
                </c:pt>
                <c:pt idx="1630">
                  <c:v>2.14</c:v>
                </c:pt>
                <c:pt idx="1631">
                  <c:v>2.4900000000000002</c:v>
                </c:pt>
                <c:pt idx="1632">
                  <c:v>2.4300000000000002</c:v>
                </c:pt>
                <c:pt idx="1633">
                  <c:v>2.42</c:v>
                </c:pt>
                <c:pt idx="1634">
                  <c:v>2.48</c:v>
                </c:pt>
                <c:pt idx="1635">
                  <c:v>2.2999999999999998</c:v>
                </c:pt>
                <c:pt idx="1636">
                  <c:v>2.2999999999999998</c:v>
                </c:pt>
                <c:pt idx="1637">
                  <c:v>2.19</c:v>
                </c:pt>
                <c:pt idx="1638">
                  <c:v>2.3199999999999998</c:v>
                </c:pt>
                <c:pt idx="1639">
                  <c:v>2.21</c:v>
                </c:pt>
                <c:pt idx="1640">
                  <c:v>2.2000000000000002</c:v>
                </c:pt>
                <c:pt idx="1641">
                  <c:v>2.36</c:v>
                </c:pt>
                <c:pt idx="1642">
                  <c:v>2.35</c:v>
                </c:pt>
                <c:pt idx="1643">
                  <c:v>2.4</c:v>
                </c:pt>
                <c:pt idx="1644">
                  <c:v>2.58</c:v>
                </c:pt>
                <c:pt idx="1645">
                  <c:v>2.86</c:v>
                </c:pt>
                <c:pt idx="1646">
                  <c:v>2.84</c:v>
                </c:pt>
                <c:pt idx="1647">
                  <c:v>2.87</c:v>
                </c:pt>
                <c:pt idx="1648">
                  <c:v>2.976</c:v>
                </c:pt>
                <c:pt idx="1649">
                  <c:v>2.91</c:v>
                </c:pt>
                <c:pt idx="1650">
                  <c:v>2.89</c:v>
                </c:pt>
                <c:pt idx="1651">
                  <c:v>2.89</c:v>
                </c:pt>
                <c:pt idx="1652">
                  <c:v>3</c:v>
                </c:pt>
                <c:pt idx="1653">
                  <c:v>3.15</c:v>
                </c:pt>
                <c:pt idx="1654">
                  <c:v>3.12</c:v>
                </c:pt>
                <c:pt idx="1655">
                  <c:v>2.83</c:v>
                </c:pt>
                <c:pt idx="1656">
                  <c:v>2.71</c:v>
                </c:pt>
                <c:pt idx="1657">
                  <c:v>2.68</c:v>
                </c:pt>
                <c:pt idx="1658">
                  <c:v>2.57</c:v>
                </c:pt>
                <c:pt idx="1659">
                  <c:v>2.5299999999999998</c:v>
                </c:pt>
                <c:pt idx="1660">
                  <c:v>2.4</c:v>
                </c:pt>
                <c:pt idx="1661">
                  <c:v>2.06</c:v>
                </c:pt>
                <c:pt idx="1662">
                  <c:v>1.63</c:v>
                </c:pt>
                <c:pt idx="1663">
                  <c:v>1.63</c:v>
                </c:pt>
                <c:pt idx="1664">
                  <c:v>1.7</c:v>
                </c:pt>
                <c:pt idx="1665">
                  <c:v>1.71</c:v>
                </c:pt>
                <c:pt idx="1666">
                  <c:v>1.81</c:v>
                </c:pt>
                <c:pt idx="1667">
                  <c:v>1.86</c:v>
                </c:pt>
                <c:pt idx="1668">
                  <c:v>1.76</c:v>
                </c:pt>
                <c:pt idx="1669">
                  <c:v>1.5</c:v>
                </c:pt>
                <c:pt idx="1670">
                  <c:v>0.87</c:v>
                </c:pt>
                <c:pt idx="1671">
                  <c:v>0.66</c:v>
                </c:pt>
                <c:pt idx="1672">
                  <c:v>0.67</c:v>
                </c:pt>
                <c:pt idx="1673">
                  <c:v>0.73</c:v>
                </c:pt>
                <c:pt idx="1674">
                  <c:v>0.62</c:v>
                </c:pt>
                <c:pt idx="1675">
                  <c:v>0.65</c:v>
                </c:pt>
                <c:pt idx="1676">
                  <c:v>0.68</c:v>
                </c:pt>
                <c:pt idx="1677">
                  <c:v>0.79</c:v>
                </c:pt>
                <c:pt idx="1678">
                  <c:v>0.87</c:v>
                </c:pt>
                <c:pt idx="1679">
                  <c:v>0.93</c:v>
                </c:pt>
                <c:pt idx="1680">
                  <c:v>1.08</c:v>
                </c:pt>
                <c:pt idx="1681">
                  <c:v>1.26</c:v>
                </c:pt>
                <c:pt idx="1682">
                  <c:v>1.61</c:v>
                </c:pt>
                <c:pt idx="1683">
                  <c:v>1.64</c:v>
                </c:pt>
                <c:pt idx="1684">
                  <c:v>1.62</c:v>
                </c:pt>
                <c:pt idx="1685">
                  <c:v>1.52</c:v>
                </c:pt>
                <c:pt idx="1686">
                  <c:v>1.32</c:v>
                </c:pt>
                <c:pt idx="1687">
                  <c:v>1.28</c:v>
                </c:pt>
                <c:pt idx="1688">
                  <c:v>1.37</c:v>
                </c:pt>
                <c:pt idx="1689">
                  <c:v>1.58</c:v>
                </c:pt>
                <c:pt idx="1690">
                  <c:v>1.56</c:v>
                </c:pt>
                <c:pt idx="1691">
                  <c:v>1.47</c:v>
                </c:pt>
                <c:pt idx="1692">
                  <c:v>1.76</c:v>
                </c:pt>
                <c:pt idx="1693">
                  <c:v>1.93</c:v>
                </c:pt>
                <c:pt idx="1694">
                  <c:v>2.13</c:v>
                </c:pt>
                <c:pt idx="1695">
                  <c:v>2.75</c:v>
                </c:pt>
                <c:pt idx="1696">
                  <c:v>2.9</c:v>
                </c:pt>
                <c:pt idx="1697">
                  <c:v>3.14</c:v>
                </c:pt>
                <c:pt idx="1698">
                  <c:v>2.9</c:v>
                </c:pt>
                <c:pt idx="1699">
                  <c:v>2.9</c:v>
                </c:pt>
                <c:pt idx="1700">
                  <c:v>3.52</c:v>
                </c:pt>
                <c:pt idx="1701">
                  <c:v>3.98</c:v>
                </c:pt>
                <c:pt idx="1702">
                  <c:v>3.89</c:v>
                </c:pt>
                <c:pt idx="1703">
                  <c:v>3.62</c:v>
                </c:pt>
                <c:pt idx="1704">
                  <c:v>3.53</c:v>
                </c:pt>
                <c:pt idx="1705">
                  <c:v>3.75</c:v>
                </c:pt>
                <c:pt idx="1706">
                  <c:v>3.66</c:v>
                </c:pt>
                <c:pt idx="1707">
                  <c:v>3.46</c:v>
                </c:pt>
                <c:pt idx="1708">
                  <c:v>3.57</c:v>
                </c:pt>
                <c:pt idx="1709">
                  <c:v>3.75</c:v>
                </c:pt>
                <c:pt idx="1710">
                  <c:v>3.9</c:v>
                </c:pt>
                <c:pt idx="1711">
                  <c:v>4.17</c:v>
                </c:pt>
                <c:pt idx="1712">
                  <c:v>4.38</c:v>
                </c:pt>
                <c:pt idx="1713">
                  <c:v>4.8</c:v>
                </c:pt>
                <c:pt idx="1714">
                  <c:v>4.5</c:v>
                </c:pt>
                <c:pt idx="1715">
                  <c:v>4.0199999999999996</c:v>
                </c:pt>
                <c:pt idx="1716">
                  <c:v>4.0599999999999996</c:v>
                </c:pt>
                <c:pt idx="1717">
                  <c:v>4.21</c:v>
                </c:pt>
                <c:pt idx="1718">
                  <c:v>4.21</c:v>
                </c:pt>
                <c:pt idx="1719">
                  <c:v>4.54</c:v>
                </c:pt>
                <c:pt idx="1720">
                  <c:v>4.4800000000000004</c:v>
                </c:pt>
                <c:pt idx="1721">
                  <c:v>4.3099999999999996</c:v>
                </c:pt>
                <c:pt idx="1722">
                  <c:v>4.25</c:v>
                </c:pt>
                <c:pt idx="1723">
                  <c:v>3.87</c:v>
                </c:pt>
                <c:pt idx="1724">
                  <c:v>3.72</c:v>
                </c:pt>
                <c:pt idx="1725">
                  <c:v>4.0999999999999996</c:v>
                </c:pt>
                <c:pt idx="1726">
                  <c:v>4.3600000000000003</c:v>
                </c:pt>
                <c:pt idx="1727">
                  <c:v>4.3899999999999997</c:v>
                </c:pt>
                <c:pt idx="1728">
                  <c:v>4.63</c:v>
                </c:pt>
                <c:pt idx="1729">
                  <c:v>4.45</c:v>
                </c:pt>
                <c:pt idx="1730">
                  <c:v>4.28</c:v>
                </c:pt>
                <c:pt idx="1731">
                  <c:v>4.28</c:v>
                </c:pt>
                <c:pt idx="1732">
                  <c:v>4.42</c:v>
                </c:pt>
                <c:pt idx="1733">
                  <c:v>4.38</c:v>
                </c:pt>
                <c:pt idx="1734">
                  <c:v>4.3899999999999997</c:v>
                </c:pt>
                <c:pt idx="1735">
                  <c:v>4.26</c:v>
                </c:pt>
                <c:pt idx="1736">
                  <c:v>4.12</c:v>
                </c:pt>
                <c:pt idx="1737">
                  <c:v>4.0599999999999996</c:v>
                </c:pt>
                <c:pt idx="1738">
                  <c:v>4.09</c:v>
                </c:pt>
                <c:pt idx="1739">
                  <c:v>4.1399999999999997</c:v>
                </c:pt>
                <c:pt idx="1740">
                  <c:v>4.21</c:v>
                </c:pt>
                <c:pt idx="1741">
                  <c:v>4.13</c:v>
                </c:pt>
                <c:pt idx="1742">
                  <c:v>4.25</c:v>
                </c:pt>
                <c:pt idx="1743">
                  <c:v>4.32</c:v>
                </c:pt>
                <c:pt idx="1744">
                  <c:v>4.4800000000000004</c:v>
                </c:pt>
                <c:pt idx="1745">
                  <c:v>4.47</c:v>
                </c:pt>
                <c:pt idx="1746">
                  <c:v>4.5999999999999996</c:v>
                </c:pt>
                <c:pt idx="1747">
                  <c:v>4.68</c:v>
                </c:pt>
                <c:pt idx="1748">
                  <c:v>4.99</c:v>
                </c:pt>
                <c:pt idx="1749">
                  <c:v>5.24</c:v>
                </c:pt>
                <c:pt idx="1750">
                  <c:v>0</c:v>
                </c:pt>
              </c:numCache>
            </c:numRef>
          </c:yVal>
          <c:smooth val="0"/>
          <c:extLst>
            <c:ext xmlns:c16="http://schemas.microsoft.com/office/drawing/2014/chart" uri="{C3380CC4-5D6E-409C-BE32-E72D297353CC}">
              <c16:uniqueId val="{00000001-8E7B-43B2-B225-894109802BC9}"/>
            </c:ext>
          </c:extLst>
        </c:ser>
        <c:dLbls>
          <c:showLegendKey val="0"/>
          <c:showVal val="0"/>
          <c:showCatName val="0"/>
          <c:showSerName val="0"/>
          <c:showPercent val="0"/>
          <c:showBubbleSize val="0"/>
        </c:dLbls>
        <c:axId val="3"/>
        <c:axId val="4"/>
      </c:scatterChart>
      <c:valAx>
        <c:axId val="1386039887"/>
        <c:scaling>
          <c:orientation val="minMax"/>
        </c:scaling>
        <c:delete val="0"/>
        <c:axPos val="b"/>
        <c:numFmt formatCode="0" sourceLinked="0"/>
        <c:majorTickMark val="out"/>
        <c:minorTickMark val="none"/>
        <c:tickLblPos val="nextTo"/>
        <c:txPr>
          <a:bodyPr rot="0" vert="horz"/>
          <a:lstStyle/>
          <a:p>
            <a:pPr>
              <a:defRPr sz="1600" b="0" i="0" u="none" strike="noStrike" baseline="0">
                <a:solidFill>
                  <a:srgbClr val="000000"/>
                </a:solidFill>
                <a:latin typeface="Calibri"/>
                <a:ea typeface="Calibri"/>
                <a:cs typeface="Calibri"/>
              </a:defRPr>
            </a:pPr>
            <a:endParaRPr lang="en-US"/>
          </a:p>
        </c:txPr>
        <c:crossAx val="1"/>
        <c:crosses val="autoZero"/>
        <c:crossBetween val="midCat"/>
      </c:valAx>
      <c:valAx>
        <c:axId val="1"/>
        <c:scaling>
          <c:orientation val="minMax"/>
        </c:scaling>
        <c:delete val="0"/>
        <c:axPos val="l"/>
        <c:majorGridlines/>
        <c:title>
          <c:tx>
            <c:rich>
              <a:bodyPr/>
              <a:lstStyle/>
              <a:p>
                <a:pPr>
                  <a:defRPr sz="1600" b="1" i="0" u="none" strike="noStrike" baseline="0">
                    <a:solidFill>
                      <a:srgbClr val="333399"/>
                    </a:solidFill>
                    <a:latin typeface="Calibri"/>
                    <a:ea typeface="Calibri"/>
                    <a:cs typeface="Calibri"/>
                  </a:defRPr>
                </a:pPr>
                <a:r>
                  <a:rPr lang="en-US"/>
                  <a:t>Price-Earnings Ratio (CAPE, P/E10)</a:t>
                </a:r>
              </a:p>
            </c:rich>
          </c:tx>
          <c:layout>
            <c:manualLayout>
              <c:xMode val="edge"/>
              <c:yMode val="edge"/>
              <c:x val="5.8638833647539365E-3"/>
              <c:y val="0.25348621981152886"/>
            </c:manualLayout>
          </c:layout>
          <c:overlay val="0"/>
        </c:title>
        <c:numFmt formatCode="0" sourceLinked="0"/>
        <c:majorTickMark val="out"/>
        <c:minorTickMark val="none"/>
        <c:tickLblPos val="nextTo"/>
        <c:txPr>
          <a:bodyPr rot="0" vert="horz"/>
          <a:lstStyle/>
          <a:p>
            <a:pPr>
              <a:defRPr sz="1600" b="0" i="0" u="none" strike="noStrike" baseline="0">
                <a:solidFill>
                  <a:srgbClr val="333399"/>
                </a:solidFill>
                <a:latin typeface="Calibri"/>
                <a:ea typeface="Calibri"/>
                <a:cs typeface="Calibri"/>
              </a:defRPr>
            </a:pPr>
            <a:endParaRPr lang="en-US"/>
          </a:p>
        </c:txPr>
        <c:crossAx val="1386039887"/>
        <c:crosses val="autoZero"/>
        <c:crossBetween val="midCat"/>
      </c:valAx>
      <c:valAx>
        <c:axId val="3"/>
        <c:scaling>
          <c:orientation val="minMax"/>
        </c:scaling>
        <c:delete val="1"/>
        <c:axPos val="b"/>
        <c:numFmt formatCode="0.00" sourceLinked="1"/>
        <c:majorTickMark val="out"/>
        <c:minorTickMark val="none"/>
        <c:tickLblPos val="nextTo"/>
        <c:crossAx val="4"/>
        <c:crosses val="autoZero"/>
        <c:crossBetween val="midCat"/>
      </c:valAx>
      <c:valAx>
        <c:axId val="4"/>
        <c:scaling>
          <c:orientation val="minMax"/>
        </c:scaling>
        <c:delete val="0"/>
        <c:axPos val="r"/>
        <c:title>
          <c:tx>
            <c:rich>
              <a:bodyPr/>
              <a:lstStyle/>
              <a:p>
                <a:pPr>
                  <a:defRPr sz="1600" b="1" i="0" u="none" strike="noStrike" baseline="0">
                    <a:solidFill>
                      <a:srgbClr val="FF0000"/>
                    </a:solidFill>
                    <a:latin typeface="Calibri"/>
                    <a:ea typeface="Calibri"/>
                    <a:cs typeface="Calibri"/>
                  </a:defRPr>
                </a:pPr>
                <a:r>
                  <a:rPr lang="en-US"/>
                  <a:t>Long-Term Interest Rates</a:t>
                </a:r>
              </a:p>
            </c:rich>
          </c:tx>
          <c:overlay val="0"/>
        </c:title>
        <c:numFmt formatCode="0" sourceLinked="0"/>
        <c:majorTickMark val="out"/>
        <c:minorTickMark val="none"/>
        <c:tickLblPos val="nextTo"/>
        <c:txPr>
          <a:bodyPr rot="0" vert="horz"/>
          <a:lstStyle/>
          <a:p>
            <a:pPr>
              <a:defRPr sz="1600" b="0" i="0" u="none" strike="noStrike" baseline="0">
                <a:solidFill>
                  <a:srgbClr val="FF0000"/>
                </a:solidFill>
                <a:latin typeface="Calibri"/>
                <a:ea typeface="Calibri"/>
                <a:cs typeface="Calibri"/>
              </a:defRPr>
            </a:pPr>
            <a:endParaRPr lang="en-US"/>
          </a:p>
        </c:txPr>
        <c:crossAx val="3"/>
        <c:crosses val="max"/>
        <c:crossBetween val="midCat"/>
      </c:valAx>
      <c:spPr>
        <a:noFill/>
        <a:ln w="25400">
          <a:noFill/>
        </a:ln>
      </c:spPr>
    </c:plotArea>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0.10096</cdr:x>
      <cdr:y>0.6742</cdr:y>
    </cdr:from>
    <cdr:to>
      <cdr:x>0.18575</cdr:x>
      <cdr:y>0.7362</cdr:y>
    </cdr:to>
    <cdr:sp macro="" textlink="">
      <cdr:nvSpPr>
        <cdr:cNvPr id="2" name="TextBox 1"/>
        <cdr:cNvSpPr txBox="1"/>
      </cdr:nvSpPr>
      <cdr:spPr>
        <a:xfrm xmlns:a="http://schemas.openxmlformats.org/drawingml/2006/main">
          <a:off x="732803" y="3371622"/>
          <a:ext cx="580794" cy="3132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a:solidFill>
                <a:schemeClr val="accent1">
                  <a:lumMod val="75000"/>
                </a:schemeClr>
              </a:solidFill>
            </a:rPr>
            <a:t>CAPE</a:t>
          </a:r>
        </a:p>
      </cdr:txBody>
    </cdr:sp>
  </cdr:relSizeAnchor>
  <cdr:relSizeAnchor xmlns:cdr="http://schemas.openxmlformats.org/drawingml/2006/chartDrawing">
    <cdr:from>
      <cdr:x>0.11171</cdr:x>
      <cdr:y>0.80386</cdr:y>
    </cdr:from>
    <cdr:to>
      <cdr:x>0.30438</cdr:x>
      <cdr:y>0.93796</cdr:y>
    </cdr:to>
    <cdr:sp macro="" textlink="">
      <cdr:nvSpPr>
        <cdr:cNvPr id="3" name="TextBox 2"/>
        <cdr:cNvSpPr txBox="1"/>
      </cdr:nvSpPr>
      <cdr:spPr>
        <a:xfrm xmlns:a="http://schemas.openxmlformats.org/drawingml/2006/main">
          <a:off x="800359" y="4031675"/>
          <a:ext cx="1332103" cy="67111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baseline="0">
              <a:solidFill>
                <a:srgbClr val="FF0000"/>
              </a:solidFill>
            </a:rPr>
            <a:t>Long-Term</a:t>
          </a:r>
          <a:r>
            <a:rPr lang="en-US" sz="1100" b="1">
              <a:solidFill>
                <a:srgbClr val="FF0000"/>
              </a:solidFill>
            </a:rPr>
            <a:t> </a:t>
          </a:r>
        </a:p>
        <a:p xmlns:a="http://schemas.openxmlformats.org/drawingml/2006/main">
          <a:r>
            <a:rPr lang="en-US" sz="1600" b="1">
              <a:solidFill>
                <a:srgbClr val="FF0000"/>
              </a:solidFill>
            </a:rPr>
            <a:t>Interest Rates</a:t>
          </a:r>
        </a:p>
      </cdr:txBody>
    </cdr:sp>
  </cdr:relSizeAnchor>
  <cdr:relSizeAnchor xmlns:cdr="http://schemas.openxmlformats.org/drawingml/2006/chartDrawing">
    <cdr:from>
      <cdr:x>0.71247</cdr:x>
      <cdr:y>0.13008</cdr:y>
    </cdr:from>
    <cdr:to>
      <cdr:x>0.81905</cdr:x>
      <cdr:y>0.18179</cdr:y>
    </cdr:to>
    <cdr:sp macro="" textlink="">
      <cdr:nvSpPr>
        <cdr:cNvPr id="4" name="TextBox 3"/>
        <cdr:cNvSpPr txBox="1"/>
      </cdr:nvSpPr>
      <cdr:spPr>
        <a:xfrm xmlns:a="http://schemas.openxmlformats.org/drawingml/2006/main">
          <a:off x="6170665" y="817903"/>
          <a:ext cx="923088" cy="3251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2000</a:t>
          </a:r>
        </a:p>
      </cdr:txBody>
    </cdr:sp>
  </cdr:relSizeAnchor>
  <cdr:relSizeAnchor xmlns:cdr="http://schemas.openxmlformats.org/drawingml/2006/chartDrawing">
    <cdr:from>
      <cdr:x>0.61968</cdr:x>
      <cdr:y>0.13393</cdr:y>
    </cdr:from>
    <cdr:to>
      <cdr:x>0.68069</cdr:x>
      <cdr:y>0.18334</cdr:y>
    </cdr:to>
    <cdr:sp macro="" textlink="">
      <cdr:nvSpPr>
        <cdr:cNvPr id="5" name="TextBox 4"/>
        <cdr:cNvSpPr txBox="1"/>
      </cdr:nvSpPr>
      <cdr:spPr>
        <a:xfrm xmlns:a="http://schemas.openxmlformats.org/drawingml/2006/main">
          <a:off x="4311158" y="655157"/>
          <a:ext cx="419451" cy="24866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1981</a:t>
          </a:r>
        </a:p>
      </cdr:txBody>
    </cdr:sp>
  </cdr:relSizeAnchor>
  <cdr:relSizeAnchor xmlns:cdr="http://schemas.openxmlformats.org/drawingml/2006/chartDrawing">
    <cdr:from>
      <cdr:x>0.38739</cdr:x>
      <cdr:y>0.32464</cdr:y>
    </cdr:from>
    <cdr:to>
      <cdr:x>0.47234</cdr:x>
      <cdr:y>0.3738</cdr:y>
    </cdr:to>
    <cdr:sp macro="" textlink="">
      <cdr:nvSpPr>
        <cdr:cNvPr id="6" name="TextBox 5"/>
        <cdr:cNvSpPr txBox="1"/>
      </cdr:nvSpPr>
      <cdr:spPr>
        <a:xfrm xmlns:a="http://schemas.openxmlformats.org/drawingml/2006/main">
          <a:off x="3299732" y="2018393"/>
          <a:ext cx="759732" cy="328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1929</a:t>
          </a:r>
        </a:p>
      </cdr:txBody>
    </cdr:sp>
  </cdr:relSizeAnchor>
  <cdr:relSizeAnchor xmlns:cdr="http://schemas.openxmlformats.org/drawingml/2006/chartDrawing">
    <cdr:from>
      <cdr:x>0.24946</cdr:x>
      <cdr:y>0.44909</cdr:y>
    </cdr:from>
    <cdr:to>
      <cdr:x>0.33964</cdr:x>
      <cdr:y>0.5066</cdr:y>
    </cdr:to>
    <cdr:sp macro="" textlink="">
      <cdr:nvSpPr>
        <cdr:cNvPr id="7" name="TextBox 6"/>
        <cdr:cNvSpPr txBox="1"/>
      </cdr:nvSpPr>
      <cdr:spPr>
        <a:xfrm xmlns:a="http://schemas.openxmlformats.org/drawingml/2006/main">
          <a:off x="2109107" y="2823482"/>
          <a:ext cx="805089" cy="35151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1901</a:t>
          </a:r>
        </a:p>
      </cdr:txBody>
    </cdr:sp>
  </cdr:relSizeAnchor>
  <cdr:relSizeAnchor xmlns:cdr="http://schemas.openxmlformats.org/drawingml/2006/chartDrawing">
    <cdr:from>
      <cdr:x>0.34747</cdr:x>
      <cdr:y>0.87438</cdr:y>
    </cdr:from>
    <cdr:to>
      <cdr:x>0.44803</cdr:x>
      <cdr:y>0.93564</cdr:y>
    </cdr:to>
    <cdr:sp macro="" textlink="">
      <cdr:nvSpPr>
        <cdr:cNvPr id="8" name="TextBox 7"/>
        <cdr:cNvSpPr txBox="1"/>
      </cdr:nvSpPr>
      <cdr:spPr>
        <a:xfrm xmlns:a="http://schemas.openxmlformats.org/drawingml/2006/main">
          <a:off x="3031204" y="5477307"/>
          <a:ext cx="866033" cy="38316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1921</a:t>
          </a:r>
        </a:p>
      </cdr:txBody>
    </cdr:sp>
  </cdr:relSizeAnchor>
  <cdr:relSizeAnchor xmlns:cdr="http://schemas.openxmlformats.org/drawingml/2006/chartDrawing">
    <cdr:from>
      <cdr:x>0.85406</cdr:x>
      <cdr:y>0.19456</cdr:y>
    </cdr:from>
    <cdr:to>
      <cdr:x>0.93534</cdr:x>
      <cdr:y>0.25403</cdr:y>
    </cdr:to>
    <cdr:sp macro="" textlink="">
      <cdr:nvSpPr>
        <cdr:cNvPr id="9" name="TextBox 8"/>
        <cdr:cNvSpPr txBox="1"/>
      </cdr:nvSpPr>
      <cdr:spPr>
        <a:xfrm xmlns:a="http://schemas.openxmlformats.org/drawingml/2006/main">
          <a:off x="7396996" y="1223281"/>
          <a:ext cx="703965" cy="3739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a:solidFill>
                <a:srgbClr val="002060"/>
              </a:solidFill>
            </a:rPr>
            <a:t>40.7</a:t>
          </a:r>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r>
            <a:rPr lang="en-US" sz="1100"/>
            <a:t>26.1</a:t>
          </a:r>
        </a:p>
        <a:p xmlns:a="http://schemas.openxmlformats.org/drawingml/2006/main">
          <a:r>
            <a:rPr lang="en-US" sz="1100"/>
            <a:t>225.7</a:t>
          </a:r>
        </a:p>
      </cdr:txBody>
    </cdr:sp>
  </cdr:relSizeAnchor>
  <cdr:relSizeAnchor xmlns:cdr="http://schemas.openxmlformats.org/drawingml/2006/chartDrawing">
    <cdr:from>
      <cdr:x>0.55694</cdr:x>
      <cdr:y>0.47224</cdr:y>
    </cdr:from>
    <cdr:to>
      <cdr:x>0.64629</cdr:x>
      <cdr:y>0.52822</cdr:y>
    </cdr:to>
    <cdr:sp macro="" textlink="">
      <cdr:nvSpPr>
        <cdr:cNvPr id="10" name="TextBox 9"/>
        <cdr:cNvSpPr txBox="1"/>
      </cdr:nvSpPr>
      <cdr:spPr>
        <a:xfrm xmlns:a="http://schemas.openxmlformats.org/drawingml/2006/main">
          <a:off x="4823648" y="2969209"/>
          <a:ext cx="773859" cy="35197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1966</a:t>
          </a:r>
        </a:p>
      </cdr:txBody>
    </cdr:sp>
  </cdr:relSizeAnchor>
  <cdr:relSizeAnchor xmlns:cdr="http://schemas.openxmlformats.org/drawingml/2006/chartDrawing">
    <cdr:from>
      <cdr:x>0.7823</cdr:x>
      <cdr:y>0.25146</cdr:y>
    </cdr:from>
    <cdr:to>
      <cdr:x>0.88888</cdr:x>
      <cdr:y>0.30317</cdr:y>
    </cdr:to>
    <cdr:sp macro="" textlink="">
      <cdr:nvSpPr>
        <cdr:cNvPr id="11" name="TextBox 1"/>
        <cdr:cNvSpPr txBox="1"/>
      </cdr:nvSpPr>
      <cdr:spPr>
        <a:xfrm xmlns:a="http://schemas.openxmlformats.org/drawingml/2006/main">
          <a:off x="6775521" y="1581041"/>
          <a:ext cx="923088" cy="32512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t>2022</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7EC6A77-897B-A94D-8179-085D1B4EE98D}" type="datetimeFigureOut">
              <a:rPr lang="en-US" smtClean="0"/>
              <a:t>10/8/2026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9F294D8-753E-E842-8CF8-893A8D4FD7E5}" type="slidenum">
              <a:rPr lang="en-US" smtClean="0"/>
              <a:t>‹#›</a:t>
            </a:fld>
            <a:endParaRPr lang="en-US"/>
          </a:p>
        </p:txBody>
      </p:sp>
    </p:spTree>
    <p:extLst>
      <p:ext uri="{BB962C8B-B14F-4D97-AF65-F5344CB8AC3E}">
        <p14:creationId xmlns:p14="http://schemas.microsoft.com/office/powerpoint/2010/main" val="1620784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8:notes"/>
          <p:cNvSpPr txBox="1">
            <a:spLocks noGrp="1"/>
          </p:cNvSpPr>
          <p:nvPr>
            <p:ph type="body" idx="1"/>
          </p:nvPr>
        </p:nvSpPr>
        <p:spPr>
          <a:xfrm>
            <a:off x="780288" y="4851606"/>
            <a:ext cx="6242304" cy="3969497"/>
          </a:xfrm>
          <a:prstGeom prst="rect">
            <a:avLst/>
          </a:prstGeom>
        </p:spPr>
        <p:txBody>
          <a:bodyPr spcFirstLastPara="1" wrap="square" lIns="102163" tIns="51067" rIns="102163" bIns="51067" anchor="t" anchorCtr="0">
            <a:noAutofit/>
          </a:bodyPr>
          <a:lstStyle/>
          <a:p>
            <a:endParaRPr dirty="0"/>
          </a:p>
        </p:txBody>
      </p:sp>
      <p:sp>
        <p:nvSpPr>
          <p:cNvPr id="121" name="Google Shape;121;p8: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9: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9:notes"/>
          <p:cNvSpPr txBox="1">
            <a:spLocks noGrp="1"/>
          </p:cNvSpPr>
          <p:nvPr>
            <p:ph type="body" idx="1"/>
          </p:nvPr>
        </p:nvSpPr>
        <p:spPr>
          <a:xfrm>
            <a:off x="780288" y="4851606"/>
            <a:ext cx="6242304" cy="3969497"/>
          </a:xfrm>
          <a:prstGeom prst="rect">
            <a:avLst/>
          </a:prstGeom>
          <a:noFill/>
          <a:ln>
            <a:noFill/>
          </a:ln>
        </p:spPr>
        <p:txBody>
          <a:bodyPr spcFirstLastPara="1" wrap="square" lIns="102163" tIns="51067" rIns="102163" bIns="51067" anchor="t" anchorCtr="0">
            <a:noAutofit/>
          </a:bodyPr>
          <a:lstStyle/>
          <a:p>
            <a:endParaRPr dirty="0"/>
          </a:p>
        </p:txBody>
      </p:sp>
      <p:sp>
        <p:nvSpPr>
          <p:cNvPr id="129" name="Google Shape;129;p9:notes"/>
          <p:cNvSpPr txBox="1">
            <a:spLocks noGrp="1"/>
          </p:cNvSpPr>
          <p:nvPr>
            <p:ph type="sldNum" idx="12"/>
          </p:nvPr>
        </p:nvSpPr>
        <p:spPr>
          <a:xfrm>
            <a:off x="4419826" y="9575448"/>
            <a:ext cx="3381248" cy="505812"/>
          </a:xfrm>
          <a:prstGeom prst="rect">
            <a:avLst/>
          </a:prstGeom>
          <a:noFill/>
          <a:ln>
            <a:noFill/>
          </a:ln>
        </p:spPr>
        <p:txBody>
          <a:bodyPr spcFirstLastPara="1" wrap="square" lIns="102163" tIns="51067" rIns="102163" bIns="51067" anchor="b" anchorCtr="0">
            <a:noAutofit/>
          </a:bodyPr>
          <a:lstStyle/>
          <a:p>
            <a:fld id="{00000000-1234-1234-1234-123412341234}" type="slidenum">
              <a:rPr lang="en-US"/>
              <a:pPr/>
              <a:t>12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9: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9:notes"/>
          <p:cNvSpPr txBox="1">
            <a:spLocks noGrp="1"/>
          </p:cNvSpPr>
          <p:nvPr>
            <p:ph type="body" idx="1"/>
          </p:nvPr>
        </p:nvSpPr>
        <p:spPr>
          <a:xfrm>
            <a:off x="780288" y="4851606"/>
            <a:ext cx="6242304" cy="3969497"/>
          </a:xfrm>
          <a:prstGeom prst="rect">
            <a:avLst/>
          </a:prstGeom>
          <a:noFill/>
          <a:ln>
            <a:noFill/>
          </a:ln>
        </p:spPr>
        <p:txBody>
          <a:bodyPr spcFirstLastPara="1" wrap="square" lIns="102163" tIns="51067" rIns="102163" bIns="51067" anchor="t" anchorCtr="0">
            <a:noAutofit/>
          </a:bodyPr>
          <a:lstStyle/>
          <a:p>
            <a:endParaRPr dirty="0"/>
          </a:p>
        </p:txBody>
      </p:sp>
      <p:sp>
        <p:nvSpPr>
          <p:cNvPr id="129" name="Google Shape;129;p9:notes"/>
          <p:cNvSpPr txBox="1">
            <a:spLocks noGrp="1"/>
          </p:cNvSpPr>
          <p:nvPr>
            <p:ph type="sldNum" idx="12"/>
          </p:nvPr>
        </p:nvSpPr>
        <p:spPr>
          <a:xfrm>
            <a:off x="4419826" y="9575448"/>
            <a:ext cx="3381248" cy="505812"/>
          </a:xfrm>
          <a:prstGeom prst="rect">
            <a:avLst/>
          </a:prstGeom>
          <a:noFill/>
          <a:ln>
            <a:noFill/>
          </a:ln>
        </p:spPr>
        <p:txBody>
          <a:bodyPr spcFirstLastPara="1" wrap="square" lIns="102163" tIns="51067" rIns="102163" bIns="51067" anchor="b" anchorCtr="0">
            <a:noAutofit/>
          </a:bodyPr>
          <a:lstStyle/>
          <a:p>
            <a:fld id="{00000000-1234-1234-1234-123412341234}" type="slidenum">
              <a:rPr lang="en-US"/>
              <a:pPr/>
              <a:t>14</a:t>
            </a:fld>
            <a:endParaRPr/>
          </a:p>
        </p:txBody>
      </p:sp>
    </p:spTree>
    <p:extLst>
      <p:ext uri="{BB962C8B-B14F-4D97-AF65-F5344CB8AC3E}">
        <p14:creationId xmlns:p14="http://schemas.microsoft.com/office/powerpoint/2010/main" val="3892080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Response rate:  </a:t>
            </a:r>
            <a:r>
              <a:rPr lang="en-US" dirty="0" err="1"/>
              <a:t>Precovid</a:t>
            </a:r>
            <a:r>
              <a:rPr lang="en-US" dirty="0"/>
              <a:t> in the 70s, now below 30</a:t>
            </a:r>
          </a:p>
        </p:txBody>
      </p:sp>
      <p:sp>
        <p:nvSpPr>
          <p:cNvPr id="4" name="Slide Number Placeholder 3"/>
          <p:cNvSpPr>
            <a:spLocks noGrp="1"/>
          </p:cNvSpPr>
          <p:nvPr>
            <p:ph type="sldNum" sz="quarter" idx="5"/>
          </p:nvPr>
        </p:nvSpPr>
        <p:spPr/>
        <p:txBody>
          <a:bodyPr/>
          <a:lstStyle/>
          <a:p>
            <a:fld id="{39F294D8-753E-E842-8CF8-893A8D4FD7E5}" type="slidenum">
              <a:rPr lang="en-US" smtClean="0"/>
              <a:t>16</a:t>
            </a:fld>
            <a:endParaRPr lang="en-US"/>
          </a:p>
        </p:txBody>
      </p:sp>
    </p:spTree>
    <p:extLst>
      <p:ext uri="{BB962C8B-B14F-4D97-AF65-F5344CB8AC3E}">
        <p14:creationId xmlns:p14="http://schemas.microsoft.com/office/powerpoint/2010/main" val="2167898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4: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24:notes"/>
          <p:cNvSpPr txBox="1">
            <a:spLocks noGrp="1"/>
          </p:cNvSpPr>
          <p:nvPr>
            <p:ph type="body" idx="1"/>
          </p:nvPr>
        </p:nvSpPr>
        <p:spPr>
          <a:xfrm>
            <a:off x="780288" y="4851606"/>
            <a:ext cx="6242304" cy="3969497"/>
          </a:xfrm>
          <a:prstGeom prst="rect">
            <a:avLst/>
          </a:prstGeom>
          <a:noFill/>
          <a:ln>
            <a:noFill/>
          </a:ln>
        </p:spPr>
        <p:txBody>
          <a:bodyPr spcFirstLastPara="1" wrap="square" lIns="102163" tIns="51067" rIns="102163" bIns="51067" anchor="t" anchorCtr="0">
            <a:noAutofit/>
          </a:bodyPr>
          <a:lstStyle/>
          <a:p>
            <a:r>
              <a:rPr lang="en-US" dirty="0"/>
              <a:t>August CPI </a:t>
            </a:r>
            <a:r>
              <a:rPr lang="en-US" dirty="0" err="1"/>
              <a:t>yoy</a:t>
            </a:r>
            <a:r>
              <a:rPr lang="en-US" dirty="0"/>
              <a:t> 8.3% down from 8.5 and Core 6.3 up from 6.3 in </a:t>
            </a:r>
            <a:r>
              <a:rPr lang="en-US" dirty="0" err="1"/>
              <a:t>JUly</a:t>
            </a:r>
            <a:endParaRPr dirty="0"/>
          </a:p>
        </p:txBody>
      </p:sp>
      <p:sp>
        <p:nvSpPr>
          <p:cNvPr id="249" name="Google Shape;249;p24:notes"/>
          <p:cNvSpPr txBox="1">
            <a:spLocks noGrp="1"/>
          </p:cNvSpPr>
          <p:nvPr>
            <p:ph type="sldNum" idx="12"/>
          </p:nvPr>
        </p:nvSpPr>
        <p:spPr>
          <a:xfrm>
            <a:off x="4419826" y="9575448"/>
            <a:ext cx="3381248" cy="505812"/>
          </a:xfrm>
          <a:prstGeom prst="rect">
            <a:avLst/>
          </a:prstGeom>
          <a:noFill/>
          <a:ln>
            <a:noFill/>
          </a:ln>
        </p:spPr>
        <p:txBody>
          <a:bodyPr spcFirstLastPara="1" wrap="square" lIns="102163" tIns="51067" rIns="102163" bIns="51067" anchor="b" anchorCtr="0">
            <a:noAutofit/>
          </a:bodyPr>
          <a:lstStyle/>
          <a:p>
            <a:fld id="{00000000-1234-1234-1234-123412341234}" type="slidenum">
              <a:rPr lang="en-US"/>
              <a:pPr/>
              <a:t>18</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136</a:t>
            </a:r>
            <a:r>
              <a:rPr lang="en-US" dirty="0">
                <a:effectLst/>
              </a:rPr>
              <a:t> </a:t>
            </a:r>
            <a:r>
              <a:rPr lang="en-US" sz="1200" b="0" i="0" u="none" strike="noStrike" kern="1200" dirty="0">
                <a:solidFill>
                  <a:schemeClr val="tx1"/>
                </a:solidFill>
                <a:effectLst/>
                <a:latin typeface="+mn-lt"/>
                <a:ea typeface="+mn-ea"/>
                <a:cs typeface="+mn-cs"/>
              </a:rPr>
              <a:t>129</a:t>
            </a:r>
            <a:r>
              <a:rPr lang="en-US" dirty="0">
                <a:effectLst/>
              </a:rPr>
              <a:t> </a:t>
            </a:r>
            <a:r>
              <a:rPr lang="en-US" sz="1200" b="0" i="0" u="none" strike="noStrike" kern="1200" dirty="0">
                <a:solidFill>
                  <a:schemeClr val="tx1"/>
                </a:solidFill>
                <a:effectLst/>
                <a:latin typeface="+mn-lt"/>
                <a:ea typeface="+mn-ea"/>
                <a:cs typeface="+mn-cs"/>
              </a:rPr>
              <a:t>130</a:t>
            </a:r>
            <a:r>
              <a:rPr lang="en-US" dirty="0">
                <a:effectLst/>
              </a:rPr>
              <a:t> </a:t>
            </a:r>
            <a:r>
              <a:rPr lang="en-US" sz="1200" b="0" i="0" u="none" strike="noStrike" kern="1200" dirty="0">
                <a:solidFill>
                  <a:schemeClr val="tx1"/>
                </a:solidFill>
                <a:effectLst/>
                <a:latin typeface="+mn-lt"/>
                <a:ea typeface="+mn-ea"/>
                <a:cs typeface="+mn-cs"/>
              </a:rPr>
              <a:t>126</a:t>
            </a:r>
            <a:r>
              <a:rPr lang="en-US" dirty="0">
                <a:effectLst/>
              </a:rPr>
              <a:t> </a:t>
            </a:r>
            <a:r>
              <a:rPr lang="en-US" sz="1200" b="0" i="0" u="none" strike="noStrike" kern="1200" dirty="0">
                <a:solidFill>
                  <a:schemeClr val="tx1"/>
                </a:solidFill>
                <a:effectLst/>
                <a:latin typeface="+mn-lt"/>
                <a:ea typeface="+mn-ea"/>
                <a:cs typeface="+mn-cs"/>
              </a:rPr>
              <a:t>118</a:t>
            </a:r>
            <a:r>
              <a:rPr lang="en-US" dirty="0">
                <a:effectLst/>
              </a:rPr>
              <a:t> </a:t>
            </a:r>
            <a:endParaRPr lang="en-US" dirty="0"/>
          </a:p>
        </p:txBody>
      </p:sp>
      <p:sp>
        <p:nvSpPr>
          <p:cNvPr id="4" name="Slide Number Placeholder 3"/>
          <p:cNvSpPr>
            <a:spLocks noGrp="1"/>
          </p:cNvSpPr>
          <p:nvPr>
            <p:ph type="sldNum" sz="quarter" idx="5"/>
          </p:nvPr>
        </p:nvSpPr>
        <p:spPr/>
        <p:txBody>
          <a:bodyPr/>
          <a:lstStyle/>
          <a:p>
            <a:fld id="{39F294D8-753E-E842-8CF8-893A8D4FD7E5}" type="slidenum">
              <a:rPr lang="en-US" smtClean="0"/>
              <a:t>21</a:t>
            </a:fld>
            <a:endParaRPr lang="en-US"/>
          </a:p>
        </p:txBody>
      </p:sp>
    </p:spTree>
    <p:extLst>
      <p:ext uri="{BB962C8B-B14F-4D97-AF65-F5344CB8AC3E}">
        <p14:creationId xmlns:p14="http://schemas.microsoft.com/office/powerpoint/2010/main" val="437916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87,32,30</a:t>
            </a:r>
          </a:p>
        </p:txBody>
      </p:sp>
      <p:sp>
        <p:nvSpPr>
          <p:cNvPr id="4" name="Slide Number Placeholder 3"/>
          <p:cNvSpPr>
            <a:spLocks noGrp="1"/>
          </p:cNvSpPr>
          <p:nvPr>
            <p:ph type="sldNum" sz="quarter" idx="5"/>
          </p:nvPr>
        </p:nvSpPr>
        <p:spPr/>
        <p:txBody>
          <a:bodyPr/>
          <a:lstStyle/>
          <a:p>
            <a:fld id="{39F294D8-753E-E842-8CF8-893A8D4FD7E5}" type="slidenum">
              <a:rPr lang="en-US" smtClean="0"/>
              <a:t>22</a:t>
            </a:fld>
            <a:endParaRPr lang="en-US"/>
          </a:p>
        </p:txBody>
      </p:sp>
    </p:spTree>
    <p:extLst>
      <p:ext uri="{BB962C8B-B14F-4D97-AF65-F5344CB8AC3E}">
        <p14:creationId xmlns:p14="http://schemas.microsoft.com/office/powerpoint/2010/main" val="4246989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 end of 2021, lost almost 15%</a:t>
            </a:r>
          </a:p>
        </p:txBody>
      </p:sp>
      <p:sp>
        <p:nvSpPr>
          <p:cNvPr id="4" name="Slide Number Placeholder 3"/>
          <p:cNvSpPr>
            <a:spLocks noGrp="1"/>
          </p:cNvSpPr>
          <p:nvPr>
            <p:ph type="sldNum" sz="quarter" idx="5"/>
          </p:nvPr>
        </p:nvSpPr>
        <p:spPr/>
        <p:txBody>
          <a:bodyPr/>
          <a:lstStyle/>
          <a:p>
            <a:fld id="{39F294D8-753E-E842-8CF8-893A8D4FD7E5}" type="slidenum">
              <a:rPr lang="en-US" smtClean="0"/>
              <a:t>23</a:t>
            </a:fld>
            <a:endParaRPr lang="en-US"/>
          </a:p>
        </p:txBody>
      </p:sp>
    </p:spTree>
    <p:extLst>
      <p:ext uri="{BB962C8B-B14F-4D97-AF65-F5344CB8AC3E}">
        <p14:creationId xmlns:p14="http://schemas.microsoft.com/office/powerpoint/2010/main" val="3011639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Things:  1.  </a:t>
            </a:r>
          </a:p>
        </p:txBody>
      </p:sp>
      <p:sp>
        <p:nvSpPr>
          <p:cNvPr id="4" name="Slide Number Placeholder 3"/>
          <p:cNvSpPr>
            <a:spLocks noGrp="1"/>
          </p:cNvSpPr>
          <p:nvPr>
            <p:ph type="sldNum" sz="quarter" idx="5"/>
          </p:nvPr>
        </p:nvSpPr>
        <p:spPr/>
        <p:txBody>
          <a:bodyPr/>
          <a:lstStyle/>
          <a:p>
            <a:fld id="{39F294D8-753E-E842-8CF8-893A8D4FD7E5}" type="slidenum">
              <a:rPr lang="en-US" smtClean="0"/>
              <a:t>24</a:t>
            </a:fld>
            <a:endParaRPr lang="en-US"/>
          </a:p>
        </p:txBody>
      </p:sp>
    </p:spTree>
    <p:extLst>
      <p:ext uri="{BB962C8B-B14F-4D97-AF65-F5344CB8AC3E}">
        <p14:creationId xmlns:p14="http://schemas.microsoft.com/office/powerpoint/2010/main" val="3893669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Fiscal Sustainability</a:t>
            </a:r>
          </a:p>
        </p:txBody>
      </p:sp>
      <p:sp>
        <p:nvSpPr>
          <p:cNvPr id="4" name="Slide Number Placeholder 3"/>
          <p:cNvSpPr>
            <a:spLocks noGrp="1"/>
          </p:cNvSpPr>
          <p:nvPr>
            <p:ph type="sldNum" sz="quarter" idx="5"/>
          </p:nvPr>
        </p:nvSpPr>
        <p:spPr/>
        <p:txBody>
          <a:bodyPr/>
          <a:lstStyle/>
          <a:p>
            <a:fld id="{39F294D8-753E-E842-8CF8-893A8D4FD7E5}" type="slidenum">
              <a:rPr lang="en-US" smtClean="0"/>
              <a:t>33</a:t>
            </a:fld>
            <a:endParaRPr lang="en-US"/>
          </a:p>
        </p:txBody>
      </p:sp>
    </p:spTree>
    <p:extLst>
      <p:ext uri="{BB962C8B-B14F-4D97-AF65-F5344CB8AC3E}">
        <p14:creationId xmlns:p14="http://schemas.microsoft.com/office/powerpoint/2010/main" val="2675051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770F9-99EF-7E4F-A4BC-F83FC0BA0E36}" type="slidenum">
              <a:rPr lang="en-US" smtClean="0"/>
              <a:t>48</a:t>
            </a:fld>
            <a:endParaRPr lang="en-US"/>
          </a:p>
        </p:txBody>
      </p:sp>
    </p:spTree>
    <p:extLst>
      <p:ext uri="{BB962C8B-B14F-4D97-AF65-F5344CB8AC3E}">
        <p14:creationId xmlns:p14="http://schemas.microsoft.com/office/powerpoint/2010/main" val="438102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F294D8-753E-E842-8CF8-893A8D4FD7E5}" type="slidenum">
              <a:rPr lang="en-US" smtClean="0"/>
              <a:t>49</a:t>
            </a:fld>
            <a:endParaRPr lang="en-US"/>
          </a:p>
        </p:txBody>
      </p:sp>
    </p:spTree>
    <p:extLst>
      <p:ext uri="{BB962C8B-B14F-4D97-AF65-F5344CB8AC3E}">
        <p14:creationId xmlns:p14="http://schemas.microsoft.com/office/powerpoint/2010/main" val="1506058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1A4D-4FAD-45A6-A3C5-59711005E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6B803A-233C-48A3-A920-5820C83A0E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DC2737BC-96A1-42A3-AD8D-9E8CD7FB7C9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470958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848032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Title 2 lines">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hasCustomPrompt="1"/>
          </p:nvPr>
        </p:nvSpPr>
        <p:spPr>
          <a:xfrm>
            <a:off x="838200" y="216007"/>
            <a:ext cx="10515600" cy="1325563"/>
          </a:xfrm>
        </p:spPr>
        <p:txBody>
          <a:bodyPr anchor="t" anchorCtr="0">
            <a:normAutofit/>
          </a:bodyPr>
          <a:lstStyle>
            <a:lvl1pPr>
              <a:lnSpc>
                <a:spcPct val="100000"/>
              </a:lnSpc>
              <a:defRPr sz="4000">
                <a:solidFill>
                  <a:srgbClr val="0C4C88"/>
                </a:solidFill>
              </a:defRPr>
            </a:lvl1pPr>
          </a:lstStyle>
          <a:p>
            <a:r>
              <a:rPr lang="en-US" dirty="0"/>
              <a:t>Click to edit Master title style</a:t>
            </a:r>
            <a:br>
              <a:rPr lang="en-US" dirty="0"/>
            </a:b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lvl3pPr>
              <a:defRPr sz="24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6141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7E71-46AC-4513-9A95-F26DF30D7956}"/>
              </a:ext>
            </a:extLst>
          </p:cNvPr>
          <p:cNvSpPr>
            <a:spLocks noGrp="1"/>
          </p:cNvSpPr>
          <p:nvPr>
            <p:ph type="title"/>
          </p:nvPr>
        </p:nvSpPr>
        <p:spPr/>
        <p:txBody>
          <a:bodyPr/>
          <a:lstStyle>
            <a:lvl1pPr>
              <a:defRPr>
                <a:solidFill>
                  <a:srgbClr val="0C4C88"/>
                </a:solidFill>
              </a:defRPr>
            </a:lvl1pPr>
          </a:lstStyle>
          <a:p>
            <a:r>
              <a:rPr lang="en-US" dirty="0"/>
              <a:t>Click to edit Master title style</a:t>
            </a:r>
            <a:endParaRPr lang="en-GB" dirty="0"/>
          </a:p>
        </p:txBody>
      </p:sp>
      <p:sp>
        <p:nvSpPr>
          <p:cNvPr id="8" name="Oval 7">
            <a:extLst>
              <a:ext uri="{FF2B5EF4-FFF2-40B4-BE49-F238E27FC236}">
                <a16:creationId xmlns:a16="http://schemas.microsoft.com/office/drawing/2014/main" id="{6C1AA319-333D-412C-9DD7-9A6C0D760DBE}"/>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71579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_Title 2 lin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9" name="Oval 8">
            <a:extLst>
              <a:ext uri="{FF2B5EF4-FFF2-40B4-BE49-F238E27FC236}">
                <a16:creationId xmlns:a16="http://schemas.microsoft.com/office/drawing/2014/main" id="{EEAB0322-A9EB-43EB-8A82-07D57F72DE4A}"/>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8E67E71-46AC-4513-9A95-F26DF30D7956}"/>
              </a:ext>
            </a:extLst>
          </p:cNvPr>
          <p:cNvSpPr>
            <a:spLocks noGrp="1"/>
          </p:cNvSpPr>
          <p:nvPr>
            <p:ph type="title" hasCustomPrompt="1"/>
          </p:nvPr>
        </p:nvSpPr>
        <p:spPr>
          <a:xfrm>
            <a:off x="838200" y="216007"/>
            <a:ext cx="10515600" cy="1325563"/>
          </a:xfrm>
        </p:spPr>
        <p:txBody>
          <a:bodyPr anchor="t" anchorCtr="0"/>
          <a:lstStyle>
            <a:lvl1pPr>
              <a:lnSpc>
                <a:spcPct val="100000"/>
              </a:lnSpc>
              <a:defRPr>
                <a:solidFill>
                  <a:srgbClr val="0C4C88"/>
                </a:solidFill>
              </a:defRPr>
            </a:lvl1pPr>
          </a:lstStyle>
          <a:p>
            <a:r>
              <a:rPr lang="en-US" dirty="0"/>
              <a:t>Click to edit Master title style</a:t>
            </a:r>
            <a:br>
              <a:rPr lang="en-US" dirty="0"/>
            </a:br>
            <a:endParaRPr lang="en-GB" dirty="0"/>
          </a:p>
        </p:txBody>
      </p:sp>
    </p:spTree>
    <p:extLst>
      <p:ext uri="{BB962C8B-B14F-4D97-AF65-F5344CB8AC3E}">
        <p14:creationId xmlns:p14="http://schemas.microsoft.com/office/powerpoint/2010/main" val="267815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A90B-032D-47E4-AA87-462359C7B8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8E3E4E5-6537-4C35-A50E-A91EDDFC53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8" name="Slide Number Placeholder 6">
            <a:extLst>
              <a:ext uri="{FF2B5EF4-FFF2-40B4-BE49-F238E27FC236}">
                <a16:creationId xmlns:a16="http://schemas.microsoft.com/office/drawing/2014/main" id="{DD0AEE99-5F0F-4100-9685-AAB2EBB6DFF0}"/>
              </a:ext>
            </a:extLst>
          </p:cNvPr>
          <p:cNvSpPr>
            <a:spLocks noGrp="1"/>
          </p:cNvSpPr>
          <p:nvPr>
            <p:ph type="sldNum" sz="quarter" idx="12"/>
          </p:nvPr>
        </p:nvSpPr>
        <p:spPr>
          <a:xfrm>
            <a:off x="9272751" y="6230226"/>
            <a:ext cx="2743200" cy="365125"/>
          </a:xfrm>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44336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2545-EFE2-4330-B6AE-68DD7018D3F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965C42-8E4E-4995-8882-EDA6243577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C0386CD-7692-45A5-96E1-56EF3B35FB7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968283-0879-4456-B3EF-65A7B363EF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AD478B5-F754-4D16-A4E6-C28D49165B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C9312041-9D94-4A1D-B742-6CF6728A9A5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160454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E3BC-6A56-4810-AE88-730E1D2608C9}"/>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677062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0C0B4B-CECB-4D80-B0B3-10BA52D49BD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60375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y 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3" name="Rectangle 2">
            <a:extLst>
              <a:ext uri="{FF2B5EF4-FFF2-40B4-BE49-F238E27FC236}">
                <a16:creationId xmlns:a16="http://schemas.microsoft.com/office/drawing/2014/main" id="{AAA7E2CB-D8A4-4CA5-AD0E-4339221B42DB}"/>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709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F9E97E-8590-4661-B926-74D82175F17E}"/>
              </a:ext>
            </a:extLst>
          </p:cNvPr>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B2EFE9F-E4C2-4E94-B15C-7561DD632706}"/>
              </a:ext>
            </a:extLst>
          </p:cNvPr>
          <p:cNvSpPr>
            <a:spLocks noGrp="1"/>
          </p:cNvSpPr>
          <p:nvPr>
            <p:ph type="body" idx="1"/>
          </p:nvPr>
        </p:nvSpPr>
        <p:spPr>
          <a:xfrm>
            <a:off x="838200" y="173037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36C72820-9D3E-44DA-B4D3-E0A65C8E5BDA}"/>
              </a:ext>
            </a:extLst>
          </p:cNvPr>
          <p:cNvSpPr>
            <a:spLocks noGrp="1"/>
          </p:cNvSpPr>
          <p:nvPr>
            <p:ph type="sldNum" sz="quarter" idx="4"/>
          </p:nvPr>
        </p:nvSpPr>
        <p:spPr>
          <a:xfrm>
            <a:off x="9272751" y="6230226"/>
            <a:ext cx="2743200" cy="365125"/>
          </a:xfrm>
          <a:prstGeom prst="rect">
            <a:avLst/>
          </a:prstGeom>
        </p:spPr>
        <p:txBody>
          <a:bodyPr vert="horz" lIns="91440" tIns="45720" rIns="91440" bIns="45720" rtlCol="0" anchor="ctr"/>
          <a:lstStyle>
            <a:lvl1pPr algn="r">
              <a:defRPr sz="1100">
                <a:solidFill>
                  <a:srgbClr val="0C4C88"/>
                </a:solidFill>
              </a:defRPr>
            </a:lvl1pPr>
          </a:lstStyle>
          <a:p>
            <a:fld id="{D9F085D5-EC86-4F6A-B501-C1359CB39116}" type="slidenum">
              <a:rPr lang="en-GB" smtClean="0"/>
              <a:pPr/>
              <a:t>‹#›</a:t>
            </a:fld>
            <a:endParaRPr lang="en-GB"/>
          </a:p>
        </p:txBody>
      </p:sp>
      <p:sp>
        <p:nvSpPr>
          <p:cNvPr id="7" name="Workspace [Presentation]" hidden="1">
            <a:extLst>
              <a:ext uri="{FF2B5EF4-FFF2-40B4-BE49-F238E27FC236}">
                <a16:creationId xmlns:a16="http://schemas.microsoft.com/office/drawing/2014/main" id="{07CF207E-F6E3-4338-83CD-7F26AF8EFD5E}"/>
              </a:ext>
            </a:extLst>
          </p:cNvPr>
          <p:cNvSpPr/>
          <p:nvPr userDrawn="1"/>
        </p:nvSpPr>
        <p:spPr>
          <a:xfrm>
            <a:off x="838200" y="1825625"/>
            <a:ext cx="5181600" cy="4351338"/>
          </a:xfrm>
          <a:prstGeom prst="rect">
            <a:avLst/>
          </a:prstGeom>
          <a:noFill/>
          <a:ln w="12700" cap="flat" cmpd="sng" algn="ctr">
            <a:solidFill>
              <a:srgbClr val="D24726"/>
            </a:solidFill>
            <a:prstDash val="lgDash"/>
            <a:miter lim="800000"/>
          </a:ln>
          <a:effectLst/>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2FCAFF6B-AEE7-4DF3-9AA6-FC371F384119}"/>
              </a:ext>
            </a:extLst>
          </p:cNvPr>
          <p:cNvCxnSpPr>
            <a:cxnSpLocks/>
          </p:cNvCxnSpPr>
          <p:nvPr userDrawn="1"/>
        </p:nvCxnSpPr>
        <p:spPr>
          <a:xfrm>
            <a:off x="3310764" y="6412788"/>
            <a:ext cx="8153398" cy="0"/>
          </a:xfrm>
          <a:prstGeom prst="line">
            <a:avLst/>
          </a:prstGeom>
          <a:ln>
            <a:solidFill>
              <a:srgbClr val="0C4C88"/>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5C10A0A-8A4B-47E1-9F98-875C5F817B91}"/>
              </a:ext>
            </a:extLst>
          </p:cNvPr>
          <p:cNvPicPr>
            <a:picLocks noChangeAspect="1"/>
          </p:cNvPicPr>
          <p:nvPr userDrawn="1"/>
        </p:nvPicPr>
        <p:blipFill>
          <a:blip r:embed="rId12"/>
          <a:stretch>
            <a:fillRect/>
          </a:stretch>
        </p:blipFill>
        <p:spPr>
          <a:xfrm>
            <a:off x="10174279" y="0"/>
            <a:ext cx="2017721" cy="1898705"/>
          </a:xfrm>
          <a:prstGeom prst="rect">
            <a:avLst/>
          </a:prstGeom>
        </p:spPr>
      </p:pic>
      <p:pic>
        <p:nvPicPr>
          <p:cNvPr id="17" name="Picture 16">
            <a:extLst>
              <a:ext uri="{FF2B5EF4-FFF2-40B4-BE49-F238E27FC236}">
                <a16:creationId xmlns:a16="http://schemas.microsoft.com/office/drawing/2014/main" id="{57F4E8CB-31CF-4E8D-A3AC-73D8C76CAD0B}"/>
              </a:ext>
            </a:extLst>
          </p:cNvPr>
          <p:cNvPicPr>
            <a:picLocks noChangeAspect="1"/>
          </p:cNvPicPr>
          <p:nvPr userDrawn="1"/>
        </p:nvPicPr>
        <p:blipFill>
          <a:blip r:embed="rId13"/>
          <a:stretch>
            <a:fillRect/>
          </a:stretch>
        </p:blipFill>
        <p:spPr>
          <a:xfrm>
            <a:off x="335378" y="6176568"/>
            <a:ext cx="2834640" cy="472441"/>
          </a:xfrm>
          <a:prstGeom prst="rect">
            <a:avLst/>
          </a:prstGeom>
        </p:spPr>
      </p:pic>
    </p:spTree>
    <p:extLst>
      <p:ext uri="{BB962C8B-B14F-4D97-AF65-F5344CB8AC3E}">
        <p14:creationId xmlns:p14="http://schemas.microsoft.com/office/powerpoint/2010/main" val="9566925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34" r:id="rId3"/>
    <p:sldLayoutId id="2147483724" r:id="rId4"/>
    <p:sldLayoutId id="2147483733" r:id="rId5"/>
    <p:sldLayoutId id="2147483723" r:id="rId6"/>
    <p:sldLayoutId id="2147483725" r:id="rId7"/>
    <p:sldLayoutId id="2147483726" r:id="rId8"/>
    <p:sldLayoutId id="2147483727" r:id="rId9"/>
    <p:sldLayoutId id="2147483732" r:id="rId10"/>
  </p:sldLayoutIdLst>
  <p:hf hdr="0" ftr="0" dt="0"/>
  <p:txStyles>
    <p:titleStyle>
      <a:lvl1pPr algn="l" defTabSz="914400" rtl="0" eaLnBrk="1" latinLnBrk="0" hangingPunct="1">
        <a:lnSpc>
          <a:spcPct val="90000"/>
        </a:lnSpc>
        <a:spcBef>
          <a:spcPct val="0"/>
        </a:spcBef>
        <a:buNone/>
        <a:defRPr sz="4000" b="1" kern="1200">
          <a:solidFill>
            <a:srgbClr val="0C4C88"/>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C4C88"/>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rgbClr val="2B414D"/>
          </a:solidFill>
          <a:latin typeface="+mn-lt"/>
          <a:ea typeface="+mn-ea"/>
          <a:cs typeface="+mn-cs"/>
        </a:defRPr>
      </a:lvl2pPr>
      <a:lvl3pPr marL="1143000" indent="-228600" algn="l" defTabSz="914400" rtl="0" eaLnBrk="1" latinLnBrk="0" hangingPunct="1">
        <a:lnSpc>
          <a:spcPct val="90000"/>
        </a:lnSpc>
        <a:spcBef>
          <a:spcPts val="500"/>
        </a:spcBef>
        <a:buSzPct val="80000"/>
        <a:buFont typeface="Courier New" panose="02070309020205020404" pitchFamily="49" charset="0"/>
        <a:buChar char="o"/>
        <a:defRPr sz="2400" kern="1200">
          <a:solidFill>
            <a:srgbClr val="2B414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file:////Users/Jon/NEED%20Dropbox/Presentations/0Documents/Template/Delegate_Map.png"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file:////Users/Jon/NEED%20Dropbox/Presentations/0Documents/Template/legend.png"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needecon.org/delivered_presentations.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doi.org/10.1787/e9d80efd-en" TargetMode="External"/><Relationship Id="rId5" Type="http://schemas.openxmlformats.org/officeDocument/2006/relationships/image" Target="../media/image25.emf"/><Relationship Id="rId4" Type="http://schemas.openxmlformats.org/officeDocument/2006/relationships/image" Target="../media/image24.emf"/></Relationships>
</file>

<file path=ppt/slides/_rels/slide3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hyperlink" Target="https://www.wsj.com/finance/stocks/rising-rates-are-eroding-the-value-of-even-the-most-high-flying-tech-stocks-fb420a5e?mod=hp_lead_pos3"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sites.google.com/view/macro-current-issues/economic-update"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needelegation.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mailto:nfo@NEEDEc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1842" y="1795708"/>
            <a:ext cx="10967013" cy="2187011"/>
          </a:xfrm>
        </p:spPr>
        <p:txBody>
          <a:bodyPr anchor="ctr" anchorCtr="0">
            <a:noAutofit/>
          </a:bodyPr>
          <a:lstStyle/>
          <a:p>
            <a:pPr>
              <a:lnSpc>
                <a:spcPct val="100000"/>
              </a:lnSpc>
              <a:spcBef>
                <a:spcPts val="0"/>
              </a:spcBef>
            </a:pPr>
            <a:r>
              <a:rPr lang="en-US" sz="3600" b="1" i="1" dirty="0"/>
              <a:t>Osher Lifelong Learning Institute, </a:t>
            </a:r>
            <a:r>
              <a:rPr lang="en-US" sz="3600" b="1" i="1" dirty="0">
                <a:solidFill>
                  <a:schemeClr val="tx2"/>
                </a:solidFill>
              </a:rPr>
              <a:t>June</a:t>
            </a:r>
            <a:r>
              <a:rPr lang="en-US" sz="3600" dirty="0">
                <a:solidFill>
                  <a:schemeClr val="tx2"/>
                </a:solidFill>
              </a:rPr>
              <a:t> 2026</a:t>
            </a:r>
          </a:p>
          <a:p>
            <a:pPr>
              <a:lnSpc>
                <a:spcPct val="100000"/>
              </a:lnSpc>
              <a:spcBef>
                <a:spcPts val="0"/>
              </a:spcBef>
            </a:pPr>
            <a:r>
              <a:rPr lang="en-US" sz="3600" b="1" i="1" dirty="0"/>
              <a:t>The Economics of Public Policy Issues</a:t>
            </a:r>
            <a:endParaRPr lang="en-US" sz="4400" dirty="0"/>
          </a:p>
        </p:txBody>
      </p:sp>
      <p:sp>
        <p:nvSpPr>
          <p:cNvPr id="8" name="Slide Number Placeholder 7">
            <a:extLst>
              <a:ext uri="{FF2B5EF4-FFF2-40B4-BE49-F238E27FC236}">
                <a16:creationId xmlns:a16="http://schemas.microsoft.com/office/drawing/2014/main" id="{1253CAC7-36DF-4A5D-BA87-83822B44EBAC}"/>
              </a:ext>
            </a:extLst>
          </p:cNvPr>
          <p:cNvSpPr>
            <a:spLocks noGrp="1"/>
          </p:cNvSpPr>
          <p:nvPr>
            <p:ph type="sldNum" sz="quarter" idx="12"/>
          </p:nvPr>
        </p:nvSpPr>
        <p:spPr/>
        <p:txBody>
          <a:bodyPr/>
          <a:lstStyle/>
          <a:p>
            <a:fld id="{D9F085D5-EC86-4F6A-B501-C1359CB39116}" type="slidenum">
              <a:rPr lang="en-US" smtClean="0"/>
              <a:t>1</a:t>
            </a:fld>
            <a:endParaRPr lang="en-US" dirty="0"/>
          </a:p>
        </p:txBody>
      </p:sp>
      <p:sp>
        <p:nvSpPr>
          <p:cNvPr id="5" name="Subtitle 2">
            <a:extLst>
              <a:ext uri="{FF2B5EF4-FFF2-40B4-BE49-F238E27FC236}">
                <a16:creationId xmlns:a16="http://schemas.microsoft.com/office/drawing/2014/main" id="{0AE01C54-87B5-E047-A90C-F1A958BEF150}"/>
              </a:ext>
            </a:extLst>
          </p:cNvPr>
          <p:cNvSpPr txBox="1">
            <a:spLocks/>
          </p:cNvSpPr>
          <p:nvPr/>
        </p:nvSpPr>
        <p:spPr>
          <a:xfrm>
            <a:off x="1547649" y="4027990"/>
            <a:ext cx="9144000" cy="181641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rgbClr val="0C4C88"/>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rgbClr val="2B414D"/>
                </a:solidFill>
                <a:latin typeface="+mn-lt"/>
                <a:ea typeface="+mn-ea"/>
                <a:cs typeface="+mn-cs"/>
              </a:defRPr>
            </a:lvl2pPr>
            <a:lvl3pPr marL="914400" indent="0" algn="ctr" defTabSz="914400" rtl="0" eaLnBrk="1" latinLnBrk="0" hangingPunct="1">
              <a:lnSpc>
                <a:spcPct val="90000"/>
              </a:lnSpc>
              <a:spcBef>
                <a:spcPts val="500"/>
              </a:spcBef>
              <a:buSzPct val="80000"/>
              <a:buFont typeface="Courier New" panose="02070309020205020404" pitchFamily="49" charset="0"/>
              <a:buNone/>
              <a:defRPr sz="1800" kern="1200">
                <a:solidFill>
                  <a:srgbClr val="2B414D"/>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3100" dirty="0">
                <a:solidFill>
                  <a:schemeClr val="tx2"/>
                </a:solidFill>
              </a:rPr>
              <a:t>University </a:t>
            </a:r>
            <a:r>
              <a:rPr lang="en-US" sz="3100">
                <a:solidFill>
                  <a:schemeClr val="tx2"/>
                </a:solidFill>
              </a:rPr>
              <a:t>Of Minnesota</a:t>
            </a:r>
            <a:endParaRPr lang="en-US" sz="2600" dirty="0">
              <a:solidFill>
                <a:schemeClr val="tx2"/>
              </a:solidFill>
            </a:endParaRPr>
          </a:p>
          <a:p>
            <a:pPr>
              <a:lnSpc>
                <a:spcPct val="100000"/>
              </a:lnSpc>
              <a:spcBef>
                <a:spcPts val="0"/>
              </a:spcBef>
            </a:pPr>
            <a:endParaRPr lang="en-US" sz="3000" dirty="0">
              <a:solidFill>
                <a:schemeClr val="tx2"/>
              </a:solidFill>
            </a:endParaRPr>
          </a:p>
          <a:p>
            <a:pPr>
              <a:lnSpc>
                <a:spcPct val="100000"/>
              </a:lnSpc>
              <a:spcBef>
                <a:spcPts val="0"/>
              </a:spcBef>
            </a:pPr>
            <a:r>
              <a:rPr lang="en-US" sz="3000" dirty="0">
                <a:solidFill>
                  <a:schemeClr val="tx2"/>
                </a:solidFill>
              </a:rPr>
              <a:t>Host: Geoffrey Woglom, Director</a:t>
            </a:r>
          </a:p>
          <a:p>
            <a:pPr>
              <a:lnSpc>
                <a:spcPct val="100000"/>
              </a:lnSpc>
              <a:spcBef>
                <a:spcPts val="0"/>
              </a:spcBef>
            </a:pPr>
            <a:r>
              <a:rPr lang="en-US" sz="3000" dirty="0">
                <a:solidFill>
                  <a:schemeClr val="tx2"/>
                </a:solidFill>
              </a:rPr>
              <a:t>National Economic Education Delegation</a:t>
            </a:r>
          </a:p>
        </p:txBody>
      </p:sp>
    </p:spTree>
    <p:extLst>
      <p:ext uri="{BB962C8B-B14F-4D97-AF65-F5344CB8AC3E}">
        <p14:creationId xmlns:p14="http://schemas.microsoft.com/office/powerpoint/2010/main" val="3994665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C583D-6AE7-4448-AEDD-FE436474CED0}"/>
              </a:ext>
            </a:extLst>
          </p:cNvPr>
          <p:cNvSpPr>
            <a:spLocks noGrp="1"/>
          </p:cNvSpPr>
          <p:nvPr>
            <p:ph type="title"/>
          </p:nvPr>
        </p:nvSpPr>
        <p:spPr/>
        <p:txBody>
          <a:bodyPr/>
          <a:lstStyle/>
          <a:p>
            <a:r>
              <a:rPr lang="en-US" dirty="0"/>
              <a:t> </a:t>
            </a:r>
            <a:r>
              <a:rPr lang="en-US" dirty="0">
                <a:solidFill>
                  <a:schemeClr val="bg1"/>
                </a:solidFill>
              </a:rPr>
              <a:t>Na</a:t>
            </a:r>
            <a:r>
              <a:rPr lang="en-US" dirty="0"/>
              <a:t>tional Economic Education Delegation</a:t>
            </a:r>
          </a:p>
        </p:txBody>
      </p:sp>
      <p:sp>
        <p:nvSpPr>
          <p:cNvPr id="3" name="Content Placeholder 2">
            <a:extLst>
              <a:ext uri="{FF2B5EF4-FFF2-40B4-BE49-F238E27FC236}">
                <a16:creationId xmlns:a16="http://schemas.microsoft.com/office/drawing/2014/main" id="{850F53A3-25E4-514D-9477-7626E8A821B7}"/>
              </a:ext>
            </a:extLst>
          </p:cNvPr>
          <p:cNvSpPr>
            <a:spLocks noGrp="1"/>
          </p:cNvSpPr>
          <p:nvPr>
            <p:ph idx="1"/>
          </p:nvPr>
        </p:nvSpPr>
        <p:spPr/>
        <p:txBody>
          <a:bodyPr>
            <a:normAutofit lnSpcReduction="10000"/>
          </a:bodyPr>
          <a:lstStyle/>
          <a:p>
            <a:r>
              <a:rPr lang="en-US" dirty="0"/>
              <a:t>Vision</a:t>
            </a:r>
          </a:p>
          <a:p>
            <a:pPr lvl="1"/>
            <a:r>
              <a:rPr lang="en-US" dirty="0">
                <a:cs typeface="Calibri" panose="020F0502020204030204" pitchFamily="34" charset="0"/>
              </a:rPr>
              <a:t>One day, the public discussion of policy issues will be grounded in an accurate perception of the underlying economic principles and data.</a:t>
            </a:r>
          </a:p>
          <a:p>
            <a:pPr lvl="1"/>
            <a:endParaRPr lang="en-US" dirty="0"/>
          </a:p>
          <a:p>
            <a:r>
              <a:rPr lang="en-US" dirty="0"/>
              <a:t>Mission</a:t>
            </a:r>
          </a:p>
          <a:p>
            <a:pPr lvl="1"/>
            <a:r>
              <a:rPr lang="en-US" dirty="0">
                <a:solidFill>
                  <a:schemeClr val="tx1"/>
                </a:solidFill>
                <a:cs typeface="Calibri" panose="020F0502020204030204" pitchFamily="34" charset="0"/>
              </a:rPr>
              <a:t>NEED unites the skills and knowledge of a vast network of professional economists to promote understanding of the economics of policy issues in the United States.</a:t>
            </a:r>
          </a:p>
          <a:p>
            <a:pPr lvl="1"/>
            <a:endParaRPr lang="en-US" dirty="0"/>
          </a:p>
          <a:p>
            <a:r>
              <a:rPr lang="en-US" dirty="0"/>
              <a:t>NEED Presentations</a:t>
            </a:r>
          </a:p>
          <a:p>
            <a:pPr lvl="1"/>
            <a:r>
              <a:rPr lang="en-US" dirty="0">
                <a:latin typeface="Calibri" panose="020F0502020204030204" pitchFamily="34" charset="0"/>
                <a:cs typeface="Calibri" panose="020F0502020204030204" pitchFamily="34" charset="0"/>
              </a:rPr>
              <a:t>Are nonpartisan and intended to reflect the consensus of the economics profession.</a:t>
            </a:r>
          </a:p>
        </p:txBody>
      </p:sp>
      <p:sp>
        <p:nvSpPr>
          <p:cNvPr id="4" name="Slide Number Placeholder 3">
            <a:extLst>
              <a:ext uri="{FF2B5EF4-FFF2-40B4-BE49-F238E27FC236}">
                <a16:creationId xmlns:a16="http://schemas.microsoft.com/office/drawing/2014/main" id="{B129E664-8C6A-8F44-80D0-F3209C458790}"/>
              </a:ext>
            </a:extLst>
          </p:cNvPr>
          <p:cNvSpPr>
            <a:spLocks noGrp="1"/>
          </p:cNvSpPr>
          <p:nvPr>
            <p:ph type="sldNum" sz="quarter" idx="12"/>
          </p:nvPr>
        </p:nvSpPr>
        <p:spPr/>
        <p:txBody>
          <a:bodyPr/>
          <a:lstStyle/>
          <a:p>
            <a:fld id="{D9F085D5-EC86-4F6A-B501-C1359CB39116}" type="slidenum">
              <a:rPr lang="en-GB" smtClean="0"/>
              <a:t>2</a:t>
            </a:fld>
            <a:endParaRPr lang="en-GB" dirty="0"/>
          </a:p>
        </p:txBody>
      </p:sp>
    </p:spTree>
    <p:extLst>
      <p:ext uri="{BB962C8B-B14F-4D97-AF65-F5344CB8AC3E}">
        <p14:creationId xmlns:p14="http://schemas.microsoft.com/office/powerpoint/2010/main" val="234893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B01C3-FF41-4249-9398-889388F4BD6B}"/>
              </a:ext>
            </a:extLst>
          </p:cNvPr>
          <p:cNvSpPr>
            <a:spLocks noGrp="1"/>
          </p:cNvSpPr>
          <p:nvPr>
            <p:ph type="title"/>
          </p:nvPr>
        </p:nvSpPr>
        <p:spPr/>
        <p:txBody>
          <a:bodyPr/>
          <a:lstStyle/>
          <a:p>
            <a:r>
              <a:rPr lang="en-US" dirty="0">
                <a:solidFill>
                  <a:schemeClr val="bg1"/>
                </a:solidFill>
              </a:rPr>
              <a:t>Wh</a:t>
            </a:r>
            <a:r>
              <a:rPr lang="en-US" dirty="0"/>
              <a:t>o Are We?</a:t>
            </a:r>
          </a:p>
        </p:txBody>
      </p:sp>
      <p:sp>
        <p:nvSpPr>
          <p:cNvPr id="3" name="Content Placeholder 2">
            <a:extLst>
              <a:ext uri="{FF2B5EF4-FFF2-40B4-BE49-F238E27FC236}">
                <a16:creationId xmlns:a16="http://schemas.microsoft.com/office/drawing/2014/main" id="{2B04F465-072B-E84A-A927-098D0F973836}"/>
              </a:ext>
            </a:extLst>
          </p:cNvPr>
          <p:cNvSpPr>
            <a:spLocks noGrp="1"/>
          </p:cNvSpPr>
          <p:nvPr>
            <p:ph idx="1"/>
          </p:nvPr>
        </p:nvSpPr>
        <p:spPr>
          <a:xfrm>
            <a:off x="838200" y="1177447"/>
            <a:ext cx="10515600" cy="4960306"/>
          </a:xfrm>
        </p:spPr>
        <p:txBody>
          <a:bodyPr>
            <a:normAutofit lnSpcReduction="10000"/>
          </a:bodyPr>
          <a:lstStyle/>
          <a:p>
            <a:r>
              <a:rPr lang="en-US" dirty="0"/>
              <a:t>Honorary Board: 54 members</a:t>
            </a:r>
          </a:p>
          <a:p>
            <a:pPr lvl="1"/>
            <a:r>
              <a:rPr lang="en-US" dirty="0"/>
              <a:t>2 Fed Chairs: Janet Yellen, Ben Bernanke</a:t>
            </a:r>
          </a:p>
          <a:p>
            <a:pPr lvl="1"/>
            <a:r>
              <a:rPr lang="en-US" dirty="0"/>
              <a:t>6 Chairs Council of Economic Advisers</a:t>
            </a:r>
          </a:p>
          <a:p>
            <a:pPr lvl="2"/>
            <a:r>
              <a:rPr lang="en-US" dirty="0"/>
              <a:t>Furman (D), Rosen (R), Bernanke (R), Yellen (D), Tyson (D), Goolsbee (D)</a:t>
            </a:r>
          </a:p>
          <a:p>
            <a:pPr lvl="1"/>
            <a:r>
              <a:rPr lang="en-US" dirty="0"/>
              <a:t>3 Nobel Prize Winners</a:t>
            </a:r>
          </a:p>
          <a:p>
            <a:pPr lvl="2"/>
            <a:r>
              <a:rPr lang="en-US" dirty="0"/>
              <a:t>Akerlof, Smith, Maskin</a:t>
            </a:r>
          </a:p>
          <a:p>
            <a:r>
              <a:rPr lang="en-US" dirty="0"/>
              <a:t>Delegates: 652+ members</a:t>
            </a:r>
          </a:p>
          <a:p>
            <a:pPr lvl="1"/>
            <a:r>
              <a:rPr lang="en-US" dirty="0"/>
              <a:t>At all levels of academia and some in government service</a:t>
            </a:r>
          </a:p>
          <a:p>
            <a:pPr lvl="1"/>
            <a:r>
              <a:rPr lang="en-US" dirty="0"/>
              <a:t>All have a Ph.D. in economics</a:t>
            </a:r>
          </a:p>
          <a:p>
            <a:pPr lvl="1"/>
            <a:r>
              <a:rPr lang="en-US" dirty="0"/>
              <a:t>Crowdsource slide decks</a:t>
            </a:r>
          </a:p>
          <a:p>
            <a:pPr lvl="1"/>
            <a:r>
              <a:rPr lang="en-US" dirty="0"/>
              <a:t>Give presentations</a:t>
            </a:r>
          </a:p>
          <a:p>
            <a:r>
              <a:rPr lang="en-US" dirty="0"/>
              <a:t>Global Partners: 48 Ph.D. Economists</a:t>
            </a:r>
          </a:p>
          <a:p>
            <a:pPr lvl="1"/>
            <a:r>
              <a:rPr lang="en-US" dirty="0"/>
              <a:t>Aid in slide deck development</a:t>
            </a:r>
          </a:p>
          <a:p>
            <a:pPr marL="457200" lvl="1" indent="0">
              <a:buNone/>
            </a:pPr>
            <a:endParaRPr lang="en-US" dirty="0"/>
          </a:p>
        </p:txBody>
      </p:sp>
      <p:sp>
        <p:nvSpPr>
          <p:cNvPr id="4" name="Slide Number Placeholder 3">
            <a:extLst>
              <a:ext uri="{FF2B5EF4-FFF2-40B4-BE49-F238E27FC236}">
                <a16:creationId xmlns:a16="http://schemas.microsoft.com/office/drawing/2014/main" id="{E4A7D279-C637-1E48-898C-9051ECD0374E}"/>
              </a:ext>
            </a:extLst>
          </p:cNvPr>
          <p:cNvSpPr>
            <a:spLocks noGrp="1"/>
          </p:cNvSpPr>
          <p:nvPr>
            <p:ph type="sldNum" sz="quarter" idx="12"/>
          </p:nvPr>
        </p:nvSpPr>
        <p:spPr/>
        <p:txBody>
          <a:bodyPr/>
          <a:lstStyle/>
          <a:p>
            <a:fld id="{D9F085D5-EC86-4F6A-B501-C1359CB39116}" type="slidenum">
              <a:rPr lang="en-GB" smtClean="0"/>
              <a:t>3</a:t>
            </a:fld>
            <a:endParaRPr lang="en-GB" dirty="0"/>
          </a:p>
        </p:txBody>
      </p:sp>
    </p:spTree>
    <p:extLst>
      <p:ext uri="{BB962C8B-B14F-4D97-AF65-F5344CB8AC3E}">
        <p14:creationId xmlns:p14="http://schemas.microsoft.com/office/powerpoint/2010/main" val="19899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1B23E-7084-7944-A45B-C6D0E0A6BF2E}"/>
              </a:ext>
            </a:extLst>
          </p:cNvPr>
          <p:cNvSpPr>
            <a:spLocks noGrp="1"/>
          </p:cNvSpPr>
          <p:nvPr>
            <p:ph type="title"/>
          </p:nvPr>
        </p:nvSpPr>
        <p:spPr/>
        <p:txBody>
          <a:bodyPr/>
          <a:lstStyle/>
          <a:p>
            <a:r>
              <a:rPr lang="en-US" dirty="0">
                <a:solidFill>
                  <a:schemeClr val="bg1"/>
                </a:solidFill>
              </a:rPr>
              <a:t>Wh</a:t>
            </a:r>
            <a:r>
              <a:rPr lang="en-US" dirty="0"/>
              <a:t>ere Are We?</a:t>
            </a:r>
          </a:p>
        </p:txBody>
      </p:sp>
      <p:pic>
        <p:nvPicPr>
          <p:cNvPr id="6" name="Content Placeholder 5">
            <a:extLst>
              <a:ext uri="{FF2B5EF4-FFF2-40B4-BE49-F238E27FC236}">
                <a16:creationId xmlns:a16="http://schemas.microsoft.com/office/drawing/2014/main" id="{C4594F58-9AA6-F24A-964E-3AC22CA41A9A}"/>
              </a:ext>
            </a:extLst>
          </p:cNvPr>
          <p:cNvPicPr>
            <a:picLocks noGrp="1" noChangeAspect="1"/>
          </p:cNvPicPr>
          <p:nvPr>
            <p:ph idx="1"/>
          </p:nvPr>
        </p:nvPicPr>
        <p:blipFill>
          <a:blip r:embed="rId2" r:link="rId3"/>
          <a:srcRect/>
          <a:stretch>
            <a:fillRect/>
          </a:stretch>
        </p:blipFill>
        <p:spPr>
          <a:xfrm>
            <a:off x="1744845" y="1047352"/>
            <a:ext cx="7728643" cy="4786033"/>
          </a:xfrm>
        </p:spPr>
      </p:pic>
      <p:sp>
        <p:nvSpPr>
          <p:cNvPr id="4" name="Slide Number Placeholder 3">
            <a:extLst>
              <a:ext uri="{FF2B5EF4-FFF2-40B4-BE49-F238E27FC236}">
                <a16:creationId xmlns:a16="http://schemas.microsoft.com/office/drawing/2014/main" id="{B35876C4-A3D6-7242-9D80-C8D64A70ECD1}"/>
              </a:ext>
            </a:extLst>
          </p:cNvPr>
          <p:cNvSpPr>
            <a:spLocks noGrp="1"/>
          </p:cNvSpPr>
          <p:nvPr>
            <p:ph type="sldNum" sz="quarter" idx="12"/>
          </p:nvPr>
        </p:nvSpPr>
        <p:spPr/>
        <p:txBody>
          <a:bodyPr/>
          <a:lstStyle/>
          <a:p>
            <a:fld id="{D9F085D5-EC86-4F6A-B501-C1359CB39116}" type="slidenum">
              <a:rPr lang="en-GB" smtClean="0"/>
              <a:t>4</a:t>
            </a:fld>
            <a:endParaRPr lang="en-GB" dirty="0"/>
          </a:p>
        </p:txBody>
      </p:sp>
      <p:pic>
        <p:nvPicPr>
          <p:cNvPr id="8" name="Picture 7">
            <a:extLst>
              <a:ext uri="{FF2B5EF4-FFF2-40B4-BE49-F238E27FC236}">
                <a16:creationId xmlns:a16="http://schemas.microsoft.com/office/drawing/2014/main" id="{657DAB63-0268-1544-985C-0D4232ED6F4E}"/>
              </a:ext>
            </a:extLst>
          </p:cNvPr>
          <p:cNvPicPr>
            <a:picLocks noChangeAspect="1"/>
          </p:cNvPicPr>
          <p:nvPr/>
        </p:nvPicPr>
        <p:blipFill>
          <a:blip r:embed="rId4" r:link="rId5"/>
          <a:srcRect/>
          <a:stretch>
            <a:fillRect/>
          </a:stretch>
        </p:blipFill>
        <p:spPr>
          <a:xfrm>
            <a:off x="8806449" y="3937439"/>
            <a:ext cx="2241495" cy="1498600"/>
          </a:xfrm>
          <a:prstGeom prst="rect">
            <a:avLst/>
          </a:prstGeom>
        </p:spPr>
      </p:pic>
    </p:spTree>
    <p:extLst>
      <p:ext uri="{BB962C8B-B14F-4D97-AF65-F5344CB8AC3E}">
        <p14:creationId xmlns:p14="http://schemas.microsoft.com/office/powerpoint/2010/main" val="2105469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1759-DACC-8946-9598-490F34C9E810}"/>
              </a:ext>
            </a:extLst>
          </p:cNvPr>
          <p:cNvSpPr>
            <a:spLocks noGrp="1"/>
          </p:cNvSpPr>
          <p:nvPr>
            <p:ph type="title"/>
          </p:nvPr>
        </p:nvSpPr>
        <p:spPr>
          <a:xfrm>
            <a:off x="637326" y="0"/>
            <a:ext cx="10515600" cy="1325563"/>
          </a:xfrm>
        </p:spPr>
        <p:txBody>
          <a:bodyPr/>
          <a:lstStyle/>
          <a:p>
            <a:r>
              <a:rPr lang="en-US" dirty="0"/>
              <a:t> </a:t>
            </a:r>
            <a:r>
              <a:rPr lang="en-US" dirty="0">
                <a:solidFill>
                  <a:schemeClr val="bg1"/>
                </a:solidFill>
              </a:rPr>
              <a:t>Ava</a:t>
            </a:r>
            <a:r>
              <a:rPr lang="en-US" dirty="0"/>
              <a:t>ilable NEED Topics Include:</a:t>
            </a:r>
          </a:p>
        </p:txBody>
      </p:sp>
      <p:sp>
        <p:nvSpPr>
          <p:cNvPr id="3" name="Content Placeholder 2">
            <a:extLst>
              <a:ext uri="{FF2B5EF4-FFF2-40B4-BE49-F238E27FC236}">
                <a16:creationId xmlns:a16="http://schemas.microsoft.com/office/drawing/2014/main" id="{424EE1CF-F5DE-3540-AED9-1599FABB82DF}"/>
              </a:ext>
            </a:extLst>
          </p:cNvPr>
          <p:cNvSpPr>
            <a:spLocks noGrp="1"/>
          </p:cNvSpPr>
          <p:nvPr>
            <p:ph sz="half" idx="1"/>
          </p:nvPr>
        </p:nvSpPr>
        <p:spPr>
          <a:xfrm>
            <a:off x="838200" y="1357868"/>
            <a:ext cx="5181600" cy="4189162"/>
          </a:xfrm>
        </p:spPr>
        <p:txBody>
          <a:bodyPr>
            <a:normAutofit lnSpcReduction="10000"/>
          </a:bodyPr>
          <a:lstStyle/>
          <a:p>
            <a:pPr>
              <a:spcAft>
                <a:spcPts val="1000"/>
              </a:spcAft>
            </a:pPr>
            <a:r>
              <a:rPr lang="en-US" dirty="0"/>
              <a:t>US Economy</a:t>
            </a:r>
          </a:p>
          <a:p>
            <a:pPr>
              <a:spcAft>
                <a:spcPts val="1000"/>
              </a:spcAft>
            </a:pPr>
            <a:r>
              <a:rPr lang="en-US" dirty="0"/>
              <a:t>Healthcare Economics</a:t>
            </a:r>
          </a:p>
          <a:p>
            <a:pPr>
              <a:spcAft>
                <a:spcPts val="1000"/>
              </a:spcAft>
            </a:pPr>
            <a:r>
              <a:rPr lang="en-US" dirty="0"/>
              <a:t>Climate Change</a:t>
            </a:r>
          </a:p>
          <a:p>
            <a:pPr>
              <a:spcAft>
                <a:spcPts val="1000"/>
              </a:spcAft>
            </a:pPr>
            <a:r>
              <a:rPr lang="en-US" dirty="0"/>
              <a:t>Economic Inequality</a:t>
            </a:r>
          </a:p>
          <a:p>
            <a:pPr>
              <a:spcAft>
                <a:spcPts val="1000"/>
              </a:spcAft>
            </a:pPr>
            <a:r>
              <a:rPr lang="en-US" dirty="0"/>
              <a:t>Economic Mobility</a:t>
            </a:r>
          </a:p>
          <a:p>
            <a:pPr>
              <a:spcAft>
                <a:spcPts val="1000"/>
              </a:spcAft>
            </a:pPr>
            <a:r>
              <a:rPr lang="en-US" dirty="0"/>
              <a:t>Trade and Globalization</a:t>
            </a:r>
          </a:p>
          <a:p>
            <a:pPr>
              <a:spcAft>
                <a:spcPts val="1000"/>
              </a:spcAft>
            </a:pPr>
            <a:r>
              <a:rPr lang="en-US" dirty="0"/>
              <a:t>Minimum Wages</a:t>
            </a:r>
          </a:p>
        </p:txBody>
      </p:sp>
      <p:sp>
        <p:nvSpPr>
          <p:cNvPr id="4" name="Content Placeholder 3">
            <a:extLst>
              <a:ext uri="{FF2B5EF4-FFF2-40B4-BE49-F238E27FC236}">
                <a16:creationId xmlns:a16="http://schemas.microsoft.com/office/drawing/2014/main" id="{F9836DEF-5C7A-D74F-8694-7D6688B404ED}"/>
              </a:ext>
            </a:extLst>
          </p:cNvPr>
          <p:cNvSpPr>
            <a:spLocks noGrp="1"/>
          </p:cNvSpPr>
          <p:nvPr>
            <p:ph sz="half" idx="2"/>
          </p:nvPr>
        </p:nvSpPr>
        <p:spPr>
          <a:xfrm>
            <a:off x="6172200" y="1357868"/>
            <a:ext cx="5181600" cy="4189162"/>
          </a:xfrm>
        </p:spPr>
        <p:txBody>
          <a:bodyPr>
            <a:normAutofit lnSpcReduction="10000"/>
          </a:bodyPr>
          <a:lstStyle/>
          <a:p>
            <a:pPr>
              <a:spcAft>
                <a:spcPts val="1000"/>
              </a:spcAft>
            </a:pPr>
            <a:r>
              <a:rPr lang="en-US" dirty="0"/>
              <a:t>Immigration Economics</a:t>
            </a:r>
          </a:p>
          <a:p>
            <a:pPr>
              <a:spcAft>
                <a:spcPts val="1000"/>
              </a:spcAft>
            </a:pPr>
            <a:r>
              <a:rPr lang="en-US" dirty="0"/>
              <a:t>Housing Policy</a:t>
            </a:r>
          </a:p>
          <a:p>
            <a:pPr>
              <a:spcAft>
                <a:spcPts val="1000"/>
              </a:spcAft>
            </a:pPr>
            <a:r>
              <a:rPr lang="en-US" dirty="0"/>
              <a:t>Federal Budgets</a:t>
            </a:r>
          </a:p>
          <a:p>
            <a:pPr>
              <a:spcAft>
                <a:spcPts val="1000"/>
              </a:spcAft>
            </a:pPr>
            <a:r>
              <a:rPr lang="en-US" dirty="0"/>
              <a:t>Federal Debt</a:t>
            </a:r>
          </a:p>
          <a:p>
            <a:pPr>
              <a:spcAft>
                <a:spcPts val="1000"/>
              </a:spcAft>
            </a:pPr>
            <a:r>
              <a:rPr lang="en-US" dirty="0"/>
              <a:t>Black-White Wealth Gap</a:t>
            </a:r>
          </a:p>
          <a:p>
            <a:pPr>
              <a:spcAft>
                <a:spcPts val="1000"/>
              </a:spcAft>
            </a:pPr>
            <a:r>
              <a:rPr lang="en-US" dirty="0"/>
              <a:t>Autonomous Vehicles</a:t>
            </a:r>
          </a:p>
          <a:p>
            <a:pPr>
              <a:spcAft>
                <a:spcPts val="1000"/>
              </a:spcAft>
            </a:pPr>
            <a:r>
              <a:rPr lang="en-US" dirty="0"/>
              <a:t>US Social Policy</a:t>
            </a:r>
          </a:p>
        </p:txBody>
      </p:sp>
      <p:sp>
        <p:nvSpPr>
          <p:cNvPr id="5" name="Slide Number Placeholder 4">
            <a:extLst>
              <a:ext uri="{FF2B5EF4-FFF2-40B4-BE49-F238E27FC236}">
                <a16:creationId xmlns:a16="http://schemas.microsoft.com/office/drawing/2014/main" id="{BCAECF3A-738D-534F-9B20-5C34452E16B4}"/>
              </a:ext>
            </a:extLst>
          </p:cNvPr>
          <p:cNvSpPr>
            <a:spLocks noGrp="1"/>
          </p:cNvSpPr>
          <p:nvPr>
            <p:ph type="sldNum" sz="quarter" idx="12"/>
          </p:nvPr>
        </p:nvSpPr>
        <p:spPr/>
        <p:txBody>
          <a:bodyPr/>
          <a:lstStyle/>
          <a:p>
            <a:fld id="{D9F085D5-EC86-4F6A-B501-C1359CB39116}" type="slidenum">
              <a:rPr lang="en-GB" smtClean="0"/>
              <a:t>5</a:t>
            </a:fld>
            <a:endParaRPr lang="en-GB" dirty="0"/>
          </a:p>
        </p:txBody>
      </p:sp>
    </p:spTree>
    <p:extLst>
      <p:ext uri="{BB962C8B-B14F-4D97-AF65-F5344CB8AC3E}">
        <p14:creationId xmlns:p14="http://schemas.microsoft.com/office/powerpoint/2010/main" val="2522326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170EF-8EDB-7745-8BB2-2100735B84BD}"/>
              </a:ext>
            </a:extLst>
          </p:cNvPr>
          <p:cNvSpPr>
            <a:spLocks noGrp="1"/>
          </p:cNvSpPr>
          <p:nvPr>
            <p:ph type="title"/>
          </p:nvPr>
        </p:nvSpPr>
        <p:spPr/>
        <p:txBody>
          <a:bodyPr/>
          <a:lstStyle/>
          <a:p>
            <a:r>
              <a:rPr lang="en-US" dirty="0">
                <a:solidFill>
                  <a:schemeClr val="bg1"/>
                </a:solidFill>
              </a:rPr>
              <a:t> Co</a:t>
            </a:r>
            <a:r>
              <a:rPr lang="en-US" dirty="0"/>
              <a:t>urse Schedule</a:t>
            </a:r>
          </a:p>
        </p:txBody>
      </p:sp>
      <p:sp>
        <p:nvSpPr>
          <p:cNvPr id="3" name="Content Placeholder 2">
            <a:extLst>
              <a:ext uri="{FF2B5EF4-FFF2-40B4-BE49-F238E27FC236}">
                <a16:creationId xmlns:a16="http://schemas.microsoft.com/office/drawing/2014/main" id="{8D022FA3-29B6-8E48-8CFA-C14EC58E75F7}"/>
              </a:ext>
            </a:extLst>
          </p:cNvPr>
          <p:cNvSpPr>
            <a:spLocks noGrp="1"/>
          </p:cNvSpPr>
          <p:nvPr>
            <p:ph idx="1"/>
          </p:nvPr>
        </p:nvSpPr>
        <p:spPr>
          <a:xfrm>
            <a:off x="262860" y="1253331"/>
            <a:ext cx="11929140" cy="4351338"/>
          </a:xfrm>
        </p:spPr>
        <p:txBody>
          <a:bodyPr>
            <a:normAutofit/>
          </a:bodyPr>
          <a:lstStyle/>
          <a:p>
            <a:pPr marL="0" indent="0" algn="ctr">
              <a:spcAft>
                <a:spcPts val="1000"/>
              </a:spcAft>
              <a:buNone/>
            </a:pPr>
            <a:r>
              <a:rPr lang="en-US" dirty="0"/>
              <a:t>Contemporary Economic Policy</a:t>
            </a:r>
          </a:p>
          <a:p>
            <a:pPr lvl="1">
              <a:spcAft>
                <a:spcPts val="1000"/>
              </a:spcAft>
            </a:pPr>
            <a:r>
              <a:rPr lang="en-US" b="1" dirty="0"/>
              <a:t>Week 1 (10/8): Economic Update &amp; Changes at the Fed, Geoffrey Woglom, Amherst College</a:t>
            </a:r>
          </a:p>
          <a:p>
            <a:pPr lvl="1">
              <a:spcAft>
                <a:spcPts val="1000"/>
              </a:spcAft>
            </a:pPr>
            <a:r>
              <a:rPr lang="en-US" dirty="0"/>
              <a:t>Week 2 (10/15): Climate Change Economics, Galina Hale, UC Santa Cruz</a:t>
            </a:r>
          </a:p>
          <a:p>
            <a:pPr lvl="1">
              <a:spcAft>
                <a:spcPts val="1000"/>
              </a:spcAft>
            </a:pPr>
            <a:r>
              <a:rPr lang="en-US" dirty="0"/>
              <a:t>Week 3 (10/22): The Future of Money, Geoffrey Woglom, Amherst College</a:t>
            </a:r>
          </a:p>
          <a:p>
            <a:pPr lvl="1">
              <a:spcAft>
                <a:spcPts val="1000"/>
              </a:spcAft>
            </a:pPr>
            <a:r>
              <a:rPr lang="en-US" dirty="0"/>
              <a:t>Week 4 (10/29):  The Economics of Tariffs, Tibor </a:t>
            </a:r>
            <a:r>
              <a:rPr lang="en-US" dirty="0" err="1"/>
              <a:t>Besedes</a:t>
            </a:r>
            <a:r>
              <a:rPr lang="en-US" dirty="0"/>
              <a:t>, Georgia Institute of Technology</a:t>
            </a:r>
          </a:p>
          <a:p>
            <a:pPr lvl="1">
              <a:spcAft>
                <a:spcPts val="1000"/>
              </a:spcAft>
            </a:pPr>
            <a:r>
              <a:rPr lang="en-US" dirty="0"/>
              <a:t>Week 5 (11/5):  Economics of Immigration, Roger White, Whittier College</a:t>
            </a:r>
          </a:p>
          <a:p>
            <a:pPr lvl="1">
              <a:spcAft>
                <a:spcPts val="1000"/>
              </a:spcAft>
            </a:pPr>
            <a:r>
              <a:rPr lang="en-US" dirty="0"/>
              <a:t>Week 6 (11/12):  TBD</a:t>
            </a:r>
          </a:p>
        </p:txBody>
      </p:sp>
      <p:sp>
        <p:nvSpPr>
          <p:cNvPr id="4" name="Slide Number Placeholder 3">
            <a:extLst>
              <a:ext uri="{FF2B5EF4-FFF2-40B4-BE49-F238E27FC236}">
                <a16:creationId xmlns:a16="http://schemas.microsoft.com/office/drawing/2014/main" id="{1BAC9F29-08F6-1440-B2E7-4A98F5584A95}"/>
              </a:ext>
            </a:extLst>
          </p:cNvPr>
          <p:cNvSpPr>
            <a:spLocks noGrp="1"/>
          </p:cNvSpPr>
          <p:nvPr>
            <p:ph type="sldNum" sz="quarter" idx="12"/>
          </p:nvPr>
        </p:nvSpPr>
        <p:spPr/>
        <p:txBody>
          <a:bodyPr/>
          <a:lstStyle/>
          <a:p>
            <a:fld id="{D9F085D5-EC86-4F6A-B501-C1359CB39116}" type="slidenum">
              <a:rPr lang="en-GB" smtClean="0"/>
              <a:t>6</a:t>
            </a:fld>
            <a:endParaRPr lang="en-GB" dirty="0"/>
          </a:p>
        </p:txBody>
      </p:sp>
    </p:spTree>
    <p:extLst>
      <p:ext uri="{BB962C8B-B14F-4D97-AF65-F5344CB8AC3E}">
        <p14:creationId xmlns:p14="http://schemas.microsoft.com/office/powerpoint/2010/main" val="2983679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7AF01-9403-8B45-9B3D-54F69C904653}"/>
              </a:ext>
            </a:extLst>
          </p:cNvPr>
          <p:cNvSpPr>
            <a:spLocks noGrp="1"/>
          </p:cNvSpPr>
          <p:nvPr>
            <p:ph type="title"/>
          </p:nvPr>
        </p:nvSpPr>
        <p:spPr>
          <a:xfrm>
            <a:off x="756139" y="0"/>
            <a:ext cx="10515600" cy="1325563"/>
          </a:xfrm>
        </p:spPr>
        <p:txBody>
          <a:bodyPr/>
          <a:lstStyle/>
          <a:p>
            <a:r>
              <a:rPr lang="en-US" dirty="0">
                <a:solidFill>
                  <a:schemeClr val="bg1"/>
                </a:solidFill>
              </a:rPr>
              <a:t>Sub</a:t>
            </a:r>
            <a:r>
              <a:rPr lang="en-US" dirty="0"/>
              <a:t>mitting Questions</a:t>
            </a:r>
          </a:p>
        </p:txBody>
      </p:sp>
      <p:sp>
        <p:nvSpPr>
          <p:cNvPr id="3" name="Content Placeholder 2">
            <a:extLst>
              <a:ext uri="{FF2B5EF4-FFF2-40B4-BE49-F238E27FC236}">
                <a16:creationId xmlns:a16="http://schemas.microsoft.com/office/drawing/2014/main" id="{8046BCC2-1252-644F-A5FE-9BA98B69FA5F}"/>
              </a:ext>
            </a:extLst>
          </p:cNvPr>
          <p:cNvSpPr>
            <a:spLocks noGrp="1"/>
          </p:cNvSpPr>
          <p:nvPr>
            <p:ph idx="1"/>
          </p:nvPr>
        </p:nvSpPr>
        <p:spPr/>
        <p:txBody>
          <a:bodyPr>
            <a:normAutofit lnSpcReduction="10000"/>
          </a:bodyPr>
          <a:lstStyle/>
          <a:p>
            <a:endParaRPr lang="en-US" dirty="0"/>
          </a:p>
          <a:p>
            <a:endParaRPr lang="en-US" dirty="0"/>
          </a:p>
          <a:p>
            <a:r>
              <a:rPr lang="en-US" dirty="0"/>
              <a:t>I encourage questions.  Please put questions in the chat and I will answer them periodically during the talk,</a:t>
            </a:r>
          </a:p>
          <a:p>
            <a:r>
              <a:rPr lang="en-US" dirty="0"/>
              <a:t>We will do a verbal Q&amp;A once the material has been presented.</a:t>
            </a:r>
          </a:p>
          <a:p>
            <a:r>
              <a:rPr lang="en-US" dirty="0"/>
              <a:t>Slides are available from the NEED website </a:t>
            </a:r>
            <a:r>
              <a:rPr lang="en-US" dirty="0">
                <a:hlinkClick r:id="rId2"/>
              </a:rPr>
              <a:t>https://needecon.org/delivered_presentations.php</a:t>
            </a:r>
            <a:r>
              <a:rPr lang="en-US" dirty="0"/>
              <a:t>.</a:t>
            </a:r>
          </a:p>
          <a:p>
            <a:pPr marL="0" indent="0">
              <a:buNone/>
            </a:pPr>
            <a:br>
              <a:rPr lang="en-US" dirty="0"/>
            </a:br>
            <a:br>
              <a:rPr lang="en-US" dirty="0"/>
            </a:br>
            <a:endParaRPr lang="en-US" dirty="0"/>
          </a:p>
        </p:txBody>
      </p:sp>
      <p:sp>
        <p:nvSpPr>
          <p:cNvPr id="4" name="Slide Number Placeholder 3">
            <a:extLst>
              <a:ext uri="{FF2B5EF4-FFF2-40B4-BE49-F238E27FC236}">
                <a16:creationId xmlns:a16="http://schemas.microsoft.com/office/drawing/2014/main" id="{E06E0C3F-F683-7649-B9E6-AA5563106E18}"/>
              </a:ext>
            </a:extLst>
          </p:cNvPr>
          <p:cNvSpPr>
            <a:spLocks noGrp="1"/>
          </p:cNvSpPr>
          <p:nvPr>
            <p:ph type="sldNum" sz="quarter" idx="12"/>
          </p:nvPr>
        </p:nvSpPr>
        <p:spPr/>
        <p:txBody>
          <a:bodyPr/>
          <a:lstStyle/>
          <a:p>
            <a:fld id="{D9F085D5-EC86-4F6A-B501-C1359CB39116}" type="slidenum">
              <a:rPr lang="en-GB" smtClean="0"/>
              <a:t>7</a:t>
            </a:fld>
            <a:endParaRPr lang="en-GB"/>
          </a:p>
        </p:txBody>
      </p:sp>
    </p:spTree>
    <p:extLst>
      <p:ext uri="{BB962C8B-B14F-4D97-AF65-F5344CB8AC3E}">
        <p14:creationId xmlns:p14="http://schemas.microsoft.com/office/powerpoint/2010/main" val="2770183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86246" y="1776790"/>
            <a:ext cx="10219508" cy="874970"/>
          </a:xfrm>
        </p:spPr>
        <p:txBody>
          <a:bodyPr anchor="ctr" anchorCtr="0">
            <a:noAutofit/>
          </a:bodyPr>
          <a:lstStyle/>
          <a:p>
            <a:pPr>
              <a:lnSpc>
                <a:spcPct val="100000"/>
              </a:lnSpc>
              <a:spcBef>
                <a:spcPts val="0"/>
              </a:spcBef>
            </a:pPr>
            <a:endParaRPr lang="en-US" sz="4800" dirty="0"/>
          </a:p>
          <a:p>
            <a:pPr>
              <a:lnSpc>
                <a:spcPct val="100000"/>
              </a:lnSpc>
              <a:spcBef>
                <a:spcPts val="0"/>
              </a:spcBef>
            </a:pPr>
            <a:r>
              <a:rPr lang="en-US" sz="4800" dirty="0"/>
              <a:t>US Economy: Update</a:t>
            </a:r>
          </a:p>
          <a:p>
            <a:pPr>
              <a:lnSpc>
                <a:spcPct val="100000"/>
              </a:lnSpc>
              <a:spcBef>
                <a:spcPts val="0"/>
              </a:spcBef>
            </a:pPr>
            <a:r>
              <a:rPr lang="en-US" sz="4800" b="1" dirty="0"/>
              <a:t>&amp;</a:t>
            </a:r>
          </a:p>
          <a:p>
            <a:pPr>
              <a:lnSpc>
                <a:spcPct val="100000"/>
              </a:lnSpc>
              <a:spcBef>
                <a:spcPts val="0"/>
              </a:spcBef>
            </a:pPr>
            <a:r>
              <a:rPr lang="en-US" sz="4800" dirty="0"/>
              <a:t>The Recent Rise in Interest Rates</a:t>
            </a:r>
            <a:endParaRPr lang="en-US" sz="4800" b="1" dirty="0"/>
          </a:p>
        </p:txBody>
      </p:sp>
      <p:sp>
        <p:nvSpPr>
          <p:cNvPr id="8" name="Slide Number Placeholder 7">
            <a:extLst>
              <a:ext uri="{FF2B5EF4-FFF2-40B4-BE49-F238E27FC236}">
                <a16:creationId xmlns:a16="http://schemas.microsoft.com/office/drawing/2014/main" id="{1253CAC7-36DF-4A5D-BA87-83822B44EBAC}"/>
              </a:ext>
            </a:extLst>
          </p:cNvPr>
          <p:cNvSpPr>
            <a:spLocks noGrp="1"/>
          </p:cNvSpPr>
          <p:nvPr>
            <p:ph type="sldNum" sz="quarter" idx="12"/>
          </p:nvPr>
        </p:nvSpPr>
        <p:spPr/>
        <p:txBody>
          <a:bodyPr/>
          <a:lstStyle/>
          <a:p>
            <a:fld id="{D9F085D5-EC86-4F6A-B501-C1359CB39116}" type="slidenum">
              <a:rPr lang="en-US" smtClean="0"/>
              <a:t>8</a:t>
            </a:fld>
            <a:endParaRPr lang="en-US" dirty="0"/>
          </a:p>
        </p:txBody>
      </p:sp>
      <p:sp>
        <p:nvSpPr>
          <p:cNvPr id="7" name="Subtitle 2">
            <a:extLst>
              <a:ext uri="{FF2B5EF4-FFF2-40B4-BE49-F238E27FC236}">
                <a16:creationId xmlns:a16="http://schemas.microsoft.com/office/drawing/2014/main" id="{9D2299F7-B118-F94E-8862-E4A57C984DB5}"/>
              </a:ext>
            </a:extLst>
          </p:cNvPr>
          <p:cNvSpPr txBox="1">
            <a:spLocks/>
          </p:cNvSpPr>
          <p:nvPr/>
        </p:nvSpPr>
        <p:spPr>
          <a:xfrm>
            <a:off x="1524000" y="3566728"/>
            <a:ext cx="9144000" cy="24823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rgbClr val="0C4C88"/>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rgbClr val="2B414D"/>
                </a:solidFill>
                <a:latin typeface="+mn-lt"/>
                <a:ea typeface="+mn-ea"/>
                <a:cs typeface="+mn-cs"/>
              </a:defRPr>
            </a:lvl2pPr>
            <a:lvl3pPr marL="914400" indent="0" algn="ctr" defTabSz="914400" rtl="0" eaLnBrk="1" latinLnBrk="0" hangingPunct="1">
              <a:lnSpc>
                <a:spcPct val="90000"/>
              </a:lnSpc>
              <a:spcBef>
                <a:spcPts val="500"/>
              </a:spcBef>
              <a:buSzPct val="80000"/>
              <a:buFont typeface="Courier New" panose="02070309020205020404" pitchFamily="49" charset="0"/>
              <a:buNone/>
              <a:defRPr sz="1800" kern="1200">
                <a:solidFill>
                  <a:srgbClr val="2B414D"/>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endParaRPr lang="en-US" sz="3100" dirty="0">
              <a:solidFill>
                <a:schemeClr val="tx2"/>
              </a:solidFill>
            </a:endParaRPr>
          </a:p>
          <a:p>
            <a:pPr>
              <a:lnSpc>
                <a:spcPct val="100000"/>
              </a:lnSpc>
              <a:spcBef>
                <a:spcPts val="0"/>
              </a:spcBef>
            </a:pPr>
            <a:r>
              <a:rPr lang="en-US" sz="3100" dirty="0">
                <a:solidFill>
                  <a:schemeClr val="tx2"/>
                </a:solidFill>
              </a:rPr>
              <a:t>Geoffrey Woglom, </a:t>
            </a:r>
          </a:p>
          <a:p>
            <a:pPr>
              <a:lnSpc>
                <a:spcPct val="100000"/>
              </a:lnSpc>
              <a:spcBef>
                <a:spcPts val="0"/>
              </a:spcBef>
            </a:pPr>
            <a:r>
              <a:rPr lang="en-US" sz="2200" dirty="0">
                <a:solidFill>
                  <a:schemeClr val="tx2"/>
                </a:solidFill>
              </a:rPr>
              <a:t>Professor of Economics</a:t>
            </a:r>
          </a:p>
          <a:p>
            <a:pPr>
              <a:lnSpc>
                <a:spcPct val="100000"/>
              </a:lnSpc>
              <a:spcBef>
                <a:spcPts val="0"/>
              </a:spcBef>
            </a:pPr>
            <a:r>
              <a:rPr lang="en-US" sz="2200" dirty="0">
                <a:solidFill>
                  <a:schemeClr val="tx2"/>
                </a:solidFill>
              </a:rPr>
              <a:t>Amherst College, emeritus</a:t>
            </a:r>
          </a:p>
          <a:p>
            <a:pPr>
              <a:lnSpc>
                <a:spcPct val="100000"/>
              </a:lnSpc>
              <a:spcBef>
                <a:spcPts val="0"/>
              </a:spcBef>
            </a:pPr>
            <a:r>
              <a:rPr lang="en-US" sz="2200" dirty="0">
                <a:solidFill>
                  <a:schemeClr val="tx2"/>
                </a:solidFill>
              </a:rPr>
              <a:t>October 8, 2026</a:t>
            </a:r>
          </a:p>
        </p:txBody>
      </p:sp>
      <p:sp>
        <p:nvSpPr>
          <p:cNvPr id="4" name="TextBox 3">
            <a:extLst>
              <a:ext uri="{FF2B5EF4-FFF2-40B4-BE49-F238E27FC236}">
                <a16:creationId xmlns:a16="http://schemas.microsoft.com/office/drawing/2014/main" id="{B26D7F51-049F-674F-8A06-04B9CAEBB587}"/>
              </a:ext>
            </a:extLst>
          </p:cNvPr>
          <p:cNvSpPr txBox="1"/>
          <p:nvPr/>
        </p:nvSpPr>
        <p:spPr>
          <a:xfrm>
            <a:off x="3774831" y="550985"/>
            <a:ext cx="184731" cy="369332"/>
          </a:xfrm>
          <a:prstGeom prst="rect">
            <a:avLst/>
          </a:prstGeom>
          <a:noFill/>
        </p:spPr>
        <p:txBody>
          <a:bodyPr wrap="none" rtlCol="0">
            <a:spAutoFit/>
          </a:bodyPr>
          <a:lstStyle/>
          <a:p>
            <a:endParaRPr lang="en-US" dirty="0"/>
          </a:p>
        </p:txBody>
      </p:sp>
      <p:pic>
        <p:nvPicPr>
          <p:cNvPr id="1026" name="Picture 2">
            <a:extLst>
              <a:ext uri="{FF2B5EF4-FFF2-40B4-BE49-F238E27FC236}">
                <a16:creationId xmlns:a16="http://schemas.microsoft.com/office/drawing/2014/main" id="{615CDB93-4391-C1B8-AD42-C473313FD8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26085" cy="193293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86A19267-8A74-BF12-DAA6-FCD0DE67EC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9113" y="4126788"/>
            <a:ext cx="3429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840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0"/>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a:solidFill>
                  <a:schemeClr val="lt1"/>
                </a:solidFill>
              </a:rPr>
              <a:t>Out</a:t>
            </a:r>
            <a:r>
              <a:rPr lang="en-US">
                <a:solidFill>
                  <a:srgbClr val="1E4E79"/>
                </a:solidFill>
              </a:rPr>
              <a:t>line for the Talk</a:t>
            </a:r>
            <a:endParaRPr>
              <a:solidFill>
                <a:schemeClr val="lt1"/>
              </a:solidFill>
            </a:endParaRPr>
          </a:p>
        </p:txBody>
      </p:sp>
      <p:sp>
        <p:nvSpPr>
          <p:cNvPr id="124" name="Google Shape;124;p20"/>
          <p:cNvSpPr txBox="1">
            <a:spLocks noGrp="1"/>
          </p:cNvSpPr>
          <p:nvPr>
            <p:ph type="body" idx="1"/>
          </p:nvPr>
        </p:nvSpPr>
        <p:spPr>
          <a:xfrm>
            <a:off x="838200" y="1570730"/>
            <a:ext cx="10515600" cy="4351338"/>
          </a:xfrm>
          <a:prstGeom prst="rect">
            <a:avLst/>
          </a:prstGeom>
          <a:noFill/>
          <a:ln>
            <a:noFill/>
          </a:ln>
        </p:spPr>
        <p:txBody>
          <a:bodyPr spcFirstLastPara="1" wrap="square" lIns="91425" tIns="45700" rIns="91425" bIns="45700" anchor="ctr" anchorCtr="0">
            <a:normAutofit/>
          </a:bodyPr>
          <a:lstStyle/>
          <a:p>
            <a:pPr marL="0" indent="0">
              <a:buNone/>
            </a:pPr>
            <a:r>
              <a:rPr lang="en-US" dirty="0"/>
              <a:t>Part 1</a:t>
            </a:r>
          </a:p>
          <a:p>
            <a:r>
              <a:rPr lang="en-US" dirty="0"/>
              <a:t>Overview of State of the Economy:  Remarkable resilience in the face of wars, oil prices &amp; tariffs, but worrying signs.</a:t>
            </a:r>
          </a:p>
          <a:p>
            <a:r>
              <a:rPr lang="en-US" dirty="0"/>
              <a:t>Major uncertainties going forward.</a:t>
            </a:r>
          </a:p>
          <a:p>
            <a:pPr marL="0" indent="0">
              <a:buNone/>
            </a:pPr>
            <a:r>
              <a:rPr lang="en-US" dirty="0"/>
              <a:t>Part 2</a:t>
            </a:r>
          </a:p>
          <a:p>
            <a:r>
              <a:rPr lang="en-US" dirty="0"/>
              <a:t>The Runup in World Wide Interest Rates.</a:t>
            </a:r>
          </a:p>
          <a:p>
            <a:r>
              <a:rPr lang="en-US" dirty="0"/>
              <a:t>Why This is Important.</a:t>
            </a:r>
          </a:p>
          <a:p>
            <a:r>
              <a:rPr lang="en-US" dirty="0"/>
              <a:t>How to Read the Message in Rising Interest Rates</a:t>
            </a:r>
          </a:p>
        </p:txBody>
      </p:sp>
      <p:sp>
        <p:nvSpPr>
          <p:cNvPr id="125" name="Google Shape;125;p20"/>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
                                            <p:txEl>
                                              <p:pRg st="2" end="2"/>
                                            </p:txEl>
                                          </p:spTgt>
                                        </p:tgtEl>
                                        <p:attrNameLst>
                                          <p:attrName>style.visibility</p:attrName>
                                        </p:attrNameLst>
                                      </p:cBhvr>
                                      <p:to>
                                        <p:strVal val="visible"/>
                                      </p:to>
                                    </p:set>
                                    <p:animEffect transition="in" filter="fade">
                                      <p:cBhvr>
                                        <p:cTn id="7" dur="500"/>
                                        <p:tgtEl>
                                          <p:spTgt spid="12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4">
                                            <p:txEl>
                                              <p:pRg st="3" end="3"/>
                                            </p:txEl>
                                          </p:spTgt>
                                        </p:tgtEl>
                                        <p:attrNameLst>
                                          <p:attrName>style.visibility</p:attrName>
                                        </p:attrNameLst>
                                      </p:cBhvr>
                                      <p:to>
                                        <p:strVal val="visible"/>
                                      </p:to>
                                    </p:set>
                                    <p:animEffect transition="in" filter="fade">
                                      <p:cBhvr>
                                        <p:cTn id="12" dur="500"/>
                                        <p:tgtEl>
                                          <p:spTgt spid="12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4">
                                            <p:txEl>
                                              <p:pRg st="4" end="4"/>
                                            </p:txEl>
                                          </p:spTgt>
                                        </p:tgtEl>
                                        <p:attrNameLst>
                                          <p:attrName>style.visibility</p:attrName>
                                        </p:attrNameLst>
                                      </p:cBhvr>
                                      <p:to>
                                        <p:strVal val="visible"/>
                                      </p:to>
                                    </p:set>
                                    <p:animEffect transition="in" filter="fade">
                                      <p:cBhvr>
                                        <p:cTn id="17" dur="500"/>
                                        <p:tgtEl>
                                          <p:spTgt spid="12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4">
                                            <p:txEl>
                                              <p:pRg st="5" end="5"/>
                                            </p:txEl>
                                          </p:spTgt>
                                        </p:tgtEl>
                                        <p:attrNameLst>
                                          <p:attrName>style.visibility</p:attrName>
                                        </p:attrNameLst>
                                      </p:cBhvr>
                                      <p:to>
                                        <p:strVal val="visible"/>
                                      </p:to>
                                    </p:set>
                                    <p:animEffect transition="in" filter="fade">
                                      <p:cBhvr>
                                        <p:cTn id="22" dur="500"/>
                                        <p:tgtEl>
                                          <p:spTgt spid="12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4">
                                            <p:txEl>
                                              <p:pRg st="6" end="6"/>
                                            </p:txEl>
                                          </p:spTgt>
                                        </p:tgtEl>
                                        <p:attrNameLst>
                                          <p:attrName>style.visibility</p:attrName>
                                        </p:attrNameLst>
                                      </p:cBhvr>
                                      <p:to>
                                        <p:strVal val="visible"/>
                                      </p:to>
                                    </p:set>
                                    <p:animEffect transition="in" filter="fade">
                                      <p:cBhvr>
                                        <p:cTn id="27" dur="500"/>
                                        <p:tgtEl>
                                          <p:spTgt spid="12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2019-D76C-02F0-F163-800B6CEDDE51}"/>
              </a:ext>
            </a:extLst>
          </p:cNvPr>
          <p:cNvSpPr>
            <a:spLocks noGrp="1"/>
          </p:cNvSpPr>
          <p:nvPr>
            <p:ph type="title"/>
          </p:nvPr>
        </p:nvSpPr>
        <p:spPr/>
        <p:txBody>
          <a:bodyPr/>
          <a:lstStyle/>
          <a:p>
            <a:r>
              <a:rPr lang="en-US" dirty="0">
                <a:solidFill>
                  <a:schemeClr val="bg1"/>
                </a:solidFill>
              </a:rPr>
              <a:t>Jud</a:t>
            </a:r>
            <a:r>
              <a:rPr lang="en-US" dirty="0">
                <a:solidFill>
                  <a:schemeClr val="accent5">
                    <a:lumMod val="50000"/>
                  </a:schemeClr>
                </a:solidFill>
              </a:rPr>
              <a:t>ging the State of the Macroeconomy</a:t>
            </a:r>
            <a:endParaRPr lang="en-US" dirty="0"/>
          </a:p>
        </p:txBody>
      </p:sp>
      <p:sp>
        <p:nvSpPr>
          <p:cNvPr id="3" name="Content Placeholder 2">
            <a:extLst>
              <a:ext uri="{FF2B5EF4-FFF2-40B4-BE49-F238E27FC236}">
                <a16:creationId xmlns:a16="http://schemas.microsoft.com/office/drawing/2014/main" id="{4A719C37-D8F1-BE0A-929C-51BAEA7642A1}"/>
              </a:ext>
            </a:extLst>
          </p:cNvPr>
          <p:cNvSpPr>
            <a:spLocks noGrp="1"/>
          </p:cNvSpPr>
          <p:nvPr>
            <p:ph idx="1"/>
          </p:nvPr>
        </p:nvSpPr>
        <p:spPr/>
        <p:txBody>
          <a:bodyPr/>
          <a:lstStyle/>
          <a:p>
            <a:pPr marL="0" indent="0">
              <a:buNone/>
            </a:pPr>
            <a:r>
              <a:rPr lang="en-US" dirty="0"/>
              <a:t>The Fed’s Definition:</a:t>
            </a:r>
          </a:p>
          <a:p>
            <a:pPr marL="514350" indent="-514350">
              <a:buFont typeface="+mj-lt"/>
              <a:buAutoNum type="arabicPeriod"/>
            </a:pPr>
            <a:r>
              <a:rPr lang="en-US" dirty="0"/>
              <a:t>Get the economy to the highest levels of output (GDP) and employment, while</a:t>
            </a:r>
          </a:p>
          <a:p>
            <a:pPr marL="514350" indent="-514350">
              <a:buFont typeface="+mj-lt"/>
              <a:buAutoNum type="arabicPeriod"/>
            </a:pPr>
            <a:r>
              <a:rPr lang="en-US" dirty="0"/>
              <a:t>Keeping inflation low and stable, or at 2%</a:t>
            </a:r>
          </a:p>
          <a:p>
            <a:pPr marL="0" indent="0">
              <a:buNone/>
            </a:pPr>
            <a:endParaRPr lang="en-US" dirty="0"/>
          </a:p>
          <a:p>
            <a:pPr marL="0" indent="0">
              <a:buNone/>
            </a:pPr>
            <a:r>
              <a:rPr lang="en-US" dirty="0"/>
              <a:t>What about the climate change; poverty, health care?</a:t>
            </a:r>
          </a:p>
        </p:txBody>
      </p:sp>
      <p:sp>
        <p:nvSpPr>
          <p:cNvPr id="4" name="Slide Number Placeholder 3">
            <a:extLst>
              <a:ext uri="{FF2B5EF4-FFF2-40B4-BE49-F238E27FC236}">
                <a16:creationId xmlns:a16="http://schemas.microsoft.com/office/drawing/2014/main" id="{5302FE30-B8C9-E50E-304B-A0257F976610}"/>
              </a:ext>
            </a:extLst>
          </p:cNvPr>
          <p:cNvSpPr>
            <a:spLocks noGrp="1"/>
          </p:cNvSpPr>
          <p:nvPr>
            <p:ph type="sldNum" sz="quarter" idx="12"/>
          </p:nvPr>
        </p:nvSpPr>
        <p:spPr/>
        <p:txBody>
          <a:bodyPr/>
          <a:lstStyle/>
          <a:p>
            <a:fld id="{D9F085D5-EC86-4F6A-B501-C1359CB39116}" type="slidenum">
              <a:rPr lang="en-GB" smtClean="0"/>
              <a:t>10</a:t>
            </a:fld>
            <a:endParaRPr lang="en-GB"/>
          </a:p>
        </p:txBody>
      </p:sp>
    </p:spTree>
    <p:extLst>
      <p:ext uri="{BB962C8B-B14F-4D97-AF65-F5344CB8AC3E}">
        <p14:creationId xmlns:p14="http://schemas.microsoft.com/office/powerpoint/2010/main" val="408525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C67AC-658C-4FC3-3118-64ED0E10C543}"/>
              </a:ext>
            </a:extLst>
          </p:cNvPr>
          <p:cNvSpPr>
            <a:spLocks noGrp="1"/>
          </p:cNvSpPr>
          <p:nvPr>
            <p:ph type="title"/>
          </p:nvPr>
        </p:nvSpPr>
        <p:spPr>
          <a:xfrm>
            <a:off x="766008" y="0"/>
            <a:ext cx="10515600" cy="1325563"/>
          </a:xfrm>
        </p:spPr>
        <p:txBody>
          <a:bodyPr/>
          <a:lstStyle/>
          <a:p>
            <a:r>
              <a:rPr lang="en-US" dirty="0">
                <a:solidFill>
                  <a:schemeClr val="bg1"/>
                </a:solidFill>
              </a:rPr>
              <a:t>Gro</a:t>
            </a:r>
            <a:r>
              <a:rPr lang="en-US" dirty="0"/>
              <a:t>ss Domestic Product: 2026Q2 = $32.6 tr</a:t>
            </a:r>
          </a:p>
        </p:txBody>
      </p:sp>
      <p:sp>
        <p:nvSpPr>
          <p:cNvPr id="4" name="Slide Number Placeholder 3">
            <a:extLst>
              <a:ext uri="{FF2B5EF4-FFF2-40B4-BE49-F238E27FC236}">
                <a16:creationId xmlns:a16="http://schemas.microsoft.com/office/drawing/2014/main" id="{E450BD8E-AC36-5643-EBE1-28C938AF3A25}"/>
              </a:ext>
            </a:extLst>
          </p:cNvPr>
          <p:cNvSpPr>
            <a:spLocks noGrp="1"/>
          </p:cNvSpPr>
          <p:nvPr>
            <p:ph type="sldNum" sz="quarter" idx="12"/>
          </p:nvPr>
        </p:nvSpPr>
        <p:spPr/>
        <p:txBody>
          <a:bodyPr/>
          <a:lstStyle/>
          <a:p>
            <a:fld id="{D9F085D5-EC86-4F6A-B501-C1359CB39116}" type="slidenum">
              <a:rPr lang="en-GB" smtClean="0"/>
              <a:t>11</a:t>
            </a:fld>
            <a:endParaRPr lang="en-GB"/>
          </a:p>
        </p:txBody>
      </p:sp>
      <p:sp>
        <p:nvSpPr>
          <p:cNvPr id="7" name="TextBox 6">
            <a:extLst>
              <a:ext uri="{FF2B5EF4-FFF2-40B4-BE49-F238E27FC236}">
                <a16:creationId xmlns:a16="http://schemas.microsoft.com/office/drawing/2014/main" id="{0466966A-4C96-C116-4A10-AEEFD54A96B4}"/>
              </a:ext>
            </a:extLst>
          </p:cNvPr>
          <p:cNvSpPr txBox="1"/>
          <p:nvPr/>
        </p:nvSpPr>
        <p:spPr>
          <a:xfrm>
            <a:off x="8787539" y="2043325"/>
            <a:ext cx="3169404" cy="3970318"/>
          </a:xfrm>
          <a:prstGeom prst="rect">
            <a:avLst/>
          </a:prstGeom>
          <a:noFill/>
        </p:spPr>
        <p:txBody>
          <a:bodyPr wrap="square" rtlCol="0">
            <a:spAutoFit/>
          </a:bodyPr>
          <a:lstStyle/>
          <a:p>
            <a:r>
              <a:rPr lang="en-US" sz="3600" b="1" dirty="0"/>
              <a:t>$33.4</a:t>
            </a:r>
          </a:p>
          <a:p>
            <a:r>
              <a:rPr lang="en-US" sz="3600" b="1" i="1" dirty="0"/>
              <a:t>Less  </a:t>
            </a:r>
            <a:r>
              <a:rPr lang="en-US" sz="3600" dirty="0"/>
              <a:t> Imports</a:t>
            </a:r>
          </a:p>
          <a:p>
            <a:r>
              <a:rPr lang="en-US" sz="3600" b="1" dirty="0"/>
              <a:t>-$4.7</a:t>
            </a:r>
          </a:p>
          <a:p>
            <a:r>
              <a:rPr lang="en-US" sz="3600" b="1" i="1" dirty="0"/>
              <a:t>Plus </a:t>
            </a:r>
            <a:r>
              <a:rPr lang="en-US" sz="3600" dirty="0"/>
              <a:t>Exports</a:t>
            </a:r>
          </a:p>
          <a:p>
            <a:r>
              <a:rPr lang="en-US" sz="3600" b="1" dirty="0"/>
              <a:t>+$3.8</a:t>
            </a:r>
          </a:p>
          <a:p>
            <a:r>
              <a:rPr lang="en-US" sz="3600" b="1" i="1" dirty="0"/>
              <a:t>Equals  </a:t>
            </a:r>
            <a:r>
              <a:rPr lang="en-US" sz="3600" dirty="0"/>
              <a:t>GDP</a:t>
            </a:r>
          </a:p>
          <a:p>
            <a:r>
              <a:rPr lang="en-US" sz="3600" b="1" i="1" dirty="0"/>
              <a:t>$</a:t>
            </a:r>
            <a:r>
              <a:rPr lang="en-US" sz="3600" b="1" i="1" dirty="0">
                <a:solidFill>
                  <a:srgbClr val="FF0000"/>
                </a:solidFill>
              </a:rPr>
              <a:t>32.6</a:t>
            </a:r>
            <a:endParaRPr lang="en-US" sz="2800" b="1" dirty="0"/>
          </a:p>
        </p:txBody>
      </p:sp>
      <p:graphicFrame>
        <p:nvGraphicFramePr>
          <p:cNvPr id="3" name="Chart 2">
            <a:extLst>
              <a:ext uri="{FF2B5EF4-FFF2-40B4-BE49-F238E27FC236}">
                <a16:creationId xmlns:a16="http://schemas.microsoft.com/office/drawing/2014/main" id="{AAED496D-238F-4BFF-9A2D-990BC3256716}"/>
              </a:ext>
            </a:extLst>
          </p:cNvPr>
          <p:cNvGraphicFramePr>
            <a:graphicFrameLocks noChangeAspect="1"/>
          </p:cNvGraphicFramePr>
          <p:nvPr>
            <p:extLst>
              <p:ext uri="{D42A27DB-BD31-4B8C-83A1-F6EECF244321}">
                <p14:modId xmlns:p14="http://schemas.microsoft.com/office/powerpoint/2010/main" val="2220559788"/>
              </p:ext>
            </p:extLst>
          </p:nvPr>
        </p:nvGraphicFramePr>
        <p:xfrm>
          <a:off x="872688" y="1499001"/>
          <a:ext cx="7271299" cy="42062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88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1"/>
          <p:cNvSpPr txBox="1">
            <a:spLocks noGrp="1"/>
          </p:cNvSpPr>
          <p:nvPr>
            <p:ph type="title"/>
          </p:nvPr>
        </p:nvSpPr>
        <p:spPr>
          <a:xfrm>
            <a:off x="753976" y="3628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dirty="0">
                <a:solidFill>
                  <a:schemeClr val="bg1"/>
                </a:solidFill>
              </a:rPr>
              <a:t>GD</a:t>
            </a:r>
            <a:r>
              <a:rPr lang="en-US" dirty="0"/>
              <a:t>P and ‘Potential’ during the Recovery</a:t>
            </a:r>
            <a:endParaRPr dirty="0"/>
          </a:p>
        </p:txBody>
      </p:sp>
      <p:sp>
        <p:nvSpPr>
          <p:cNvPr id="132" name="Google Shape;132;p21"/>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
        <p:nvSpPr>
          <p:cNvPr id="133" name="Google Shape;133;p21"/>
          <p:cNvSpPr txBox="1"/>
          <p:nvPr/>
        </p:nvSpPr>
        <p:spPr>
          <a:xfrm>
            <a:off x="8347336" y="6133488"/>
            <a:ext cx="384466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Source: Fred, St Louis Fed</a:t>
            </a:r>
            <a:endParaRPr/>
          </a:p>
        </p:txBody>
      </p:sp>
      <p:sp>
        <p:nvSpPr>
          <p:cNvPr id="5" name="TextBox 4">
            <a:extLst>
              <a:ext uri="{FF2B5EF4-FFF2-40B4-BE49-F238E27FC236}">
                <a16:creationId xmlns:a16="http://schemas.microsoft.com/office/drawing/2014/main" id="{F4AAF605-F3B3-ED8B-3A84-1F9E0882AC39}"/>
              </a:ext>
            </a:extLst>
          </p:cNvPr>
          <p:cNvSpPr txBox="1"/>
          <p:nvPr/>
        </p:nvSpPr>
        <p:spPr>
          <a:xfrm>
            <a:off x="3087494" y="3244334"/>
            <a:ext cx="6174988" cy="369332"/>
          </a:xfrm>
          <a:prstGeom prst="rect">
            <a:avLst/>
          </a:prstGeom>
          <a:noFill/>
        </p:spPr>
        <p:txBody>
          <a:bodyPr wrap="square">
            <a:spAutoFit/>
          </a:bodyPr>
          <a:lstStyle/>
          <a:p>
            <a:r>
              <a:rPr lang="en-US" b="0" dirty="0">
                <a:effectLst/>
              </a:rPr>
              <a:t> </a:t>
            </a:r>
            <a:endParaRPr lang="en-US" dirty="0"/>
          </a:p>
        </p:txBody>
      </p:sp>
      <p:pic>
        <p:nvPicPr>
          <p:cNvPr id="8" name="Content Placeholder 7">
            <a:extLst>
              <a:ext uri="{FF2B5EF4-FFF2-40B4-BE49-F238E27FC236}">
                <a16:creationId xmlns:a16="http://schemas.microsoft.com/office/drawing/2014/main" id="{3A499DD2-AD3B-B9F5-3781-02A9D8958726}"/>
              </a:ext>
            </a:extLst>
          </p:cNvPr>
          <p:cNvPicPr>
            <a:picLocks noGrp="1" noChangeAspect="1"/>
          </p:cNvPicPr>
          <p:nvPr>
            <p:ph idx="1"/>
          </p:nvPr>
        </p:nvPicPr>
        <p:blipFill>
          <a:blip r:embed="rId3"/>
          <a:stretch>
            <a:fillRect/>
          </a:stretch>
        </p:blipFill>
        <p:spPr>
          <a:xfrm>
            <a:off x="86751" y="1364256"/>
            <a:ext cx="11850050" cy="4846320"/>
          </a:xfrm>
          <a:prstGeom prst="rect">
            <a:avLst/>
          </a:prstGeom>
        </p:spPr>
      </p:pic>
      <p:sp>
        <p:nvSpPr>
          <p:cNvPr id="2" name="TextBox 1">
            <a:extLst>
              <a:ext uri="{FF2B5EF4-FFF2-40B4-BE49-F238E27FC236}">
                <a16:creationId xmlns:a16="http://schemas.microsoft.com/office/drawing/2014/main" id="{A5B16752-7562-978F-4EB0-3E4DFAA87875}"/>
              </a:ext>
            </a:extLst>
          </p:cNvPr>
          <p:cNvSpPr txBox="1"/>
          <p:nvPr/>
        </p:nvSpPr>
        <p:spPr>
          <a:xfrm>
            <a:off x="4071257" y="2474564"/>
            <a:ext cx="4513943" cy="461665"/>
          </a:xfrm>
          <a:prstGeom prst="rect">
            <a:avLst/>
          </a:prstGeom>
          <a:noFill/>
        </p:spPr>
        <p:txBody>
          <a:bodyPr wrap="square" rtlCol="0">
            <a:spAutoFit/>
          </a:bodyPr>
          <a:lstStyle/>
          <a:p>
            <a:r>
              <a:rPr lang="en-US" sz="2400" dirty="0"/>
              <a:t>Grey bar indicates recessions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85C13-F1B9-1CAD-E367-320FCF562094}"/>
              </a:ext>
            </a:extLst>
          </p:cNvPr>
          <p:cNvSpPr>
            <a:spLocks noGrp="1"/>
          </p:cNvSpPr>
          <p:nvPr>
            <p:ph type="title"/>
          </p:nvPr>
        </p:nvSpPr>
        <p:spPr/>
        <p:txBody>
          <a:bodyPr/>
          <a:lstStyle/>
          <a:p>
            <a:r>
              <a:rPr lang="en-US" dirty="0">
                <a:solidFill>
                  <a:schemeClr val="bg1"/>
                </a:solidFill>
              </a:rPr>
              <a:t>Un</a:t>
            </a:r>
            <a:r>
              <a:rPr lang="en-US" dirty="0"/>
              <a:t>employment is Near Record Lows</a:t>
            </a:r>
          </a:p>
        </p:txBody>
      </p:sp>
      <p:sp>
        <p:nvSpPr>
          <p:cNvPr id="4" name="Slide Number Placeholder 3">
            <a:extLst>
              <a:ext uri="{FF2B5EF4-FFF2-40B4-BE49-F238E27FC236}">
                <a16:creationId xmlns:a16="http://schemas.microsoft.com/office/drawing/2014/main" id="{023F9BCB-6CD5-3CC6-FFD8-28B6C96CEEF6}"/>
              </a:ext>
            </a:extLst>
          </p:cNvPr>
          <p:cNvSpPr>
            <a:spLocks noGrp="1"/>
          </p:cNvSpPr>
          <p:nvPr>
            <p:ph type="sldNum" sz="quarter" idx="12"/>
          </p:nvPr>
        </p:nvSpPr>
        <p:spPr/>
        <p:txBody>
          <a:bodyPr/>
          <a:lstStyle/>
          <a:p>
            <a:fld id="{D9F085D5-EC86-4F6A-B501-C1359CB39116}" type="slidenum">
              <a:rPr lang="en-GB" smtClean="0"/>
              <a:t>13</a:t>
            </a:fld>
            <a:endParaRPr lang="en-GB"/>
          </a:p>
        </p:txBody>
      </p:sp>
      <p:pic>
        <p:nvPicPr>
          <p:cNvPr id="7" name="Content Placeholder 6">
            <a:extLst>
              <a:ext uri="{FF2B5EF4-FFF2-40B4-BE49-F238E27FC236}">
                <a16:creationId xmlns:a16="http://schemas.microsoft.com/office/drawing/2014/main" id="{84CAB79B-CC1E-2B36-99CB-0576D2458917}"/>
              </a:ext>
            </a:extLst>
          </p:cNvPr>
          <p:cNvPicPr>
            <a:picLocks noGrp="1" noChangeAspect="1"/>
          </p:cNvPicPr>
          <p:nvPr>
            <p:ph idx="1"/>
          </p:nvPr>
        </p:nvPicPr>
        <p:blipFill>
          <a:blip r:embed="rId2"/>
          <a:stretch>
            <a:fillRect/>
          </a:stretch>
        </p:blipFill>
        <p:spPr>
          <a:xfrm>
            <a:off x="76200" y="1209040"/>
            <a:ext cx="11680724" cy="4746548"/>
          </a:xfrm>
          <a:prstGeom prst="rect">
            <a:avLst/>
          </a:prstGeom>
        </p:spPr>
      </p:pic>
    </p:spTree>
    <p:extLst>
      <p:ext uri="{BB962C8B-B14F-4D97-AF65-F5344CB8AC3E}">
        <p14:creationId xmlns:p14="http://schemas.microsoft.com/office/powerpoint/2010/main" val="1599583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1"/>
          <p:cNvSpPr txBox="1">
            <a:spLocks noGrp="1"/>
          </p:cNvSpPr>
          <p:nvPr>
            <p:ph type="title"/>
          </p:nvPr>
        </p:nvSpPr>
        <p:spPr>
          <a:xfrm>
            <a:off x="753976" y="3628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dirty="0">
                <a:solidFill>
                  <a:schemeClr val="lt1"/>
                </a:solidFill>
              </a:rPr>
              <a:t>Wh</a:t>
            </a:r>
            <a:r>
              <a:rPr lang="en-US" dirty="0"/>
              <a:t>ere Have All the Workers Gone?</a:t>
            </a:r>
            <a:endParaRPr dirty="0"/>
          </a:p>
        </p:txBody>
      </p:sp>
      <p:sp>
        <p:nvSpPr>
          <p:cNvPr id="132" name="Google Shape;132;p21"/>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sp>
        <p:nvSpPr>
          <p:cNvPr id="133" name="Google Shape;133;p21"/>
          <p:cNvSpPr txBox="1"/>
          <p:nvPr/>
        </p:nvSpPr>
        <p:spPr>
          <a:xfrm>
            <a:off x="8347336" y="6133488"/>
            <a:ext cx="384466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Source: Fred, St Louis Fed</a:t>
            </a:r>
            <a:endParaRPr/>
          </a:p>
        </p:txBody>
      </p:sp>
      <p:sp>
        <p:nvSpPr>
          <p:cNvPr id="5" name="TextBox 4">
            <a:extLst>
              <a:ext uri="{FF2B5EF4-FFF2-40B4-BE49-F238E27FC236}">
                <a16:creationId xmlns:a16="http://schemas.microsoft.com/office/drawing/2014/main" id="{F4AAF605-F3B3-ED8B-3A84-1F9E0882AC39}"/>
              </a:ext>
            </a:extLst>
          </p:cNvPr>
          <p:cNvSpPr txBox="1"/>
          <p:nvPr/>
        </p:nvSpPr>
        <p:spPr>
          <a:xfrm>
            <a:off x="3087494" y="3244334"/>
            <a:ext cx="6174988" cy="369332"/>
          </a:xfrm>
          <a:prstGeom prst="rect">
            <a:avLst/>
          </a:prstGeom>
          <a:noFill/>
        </p:spPr>
        <p:txBody>
          <a:bodyPr wrap="square">
            <a:spAutoFit/>
          </a:bodyPr>
          <a:lstStyle/>
          <a:p>
            <a:r>
              <a:rPr lang="en-US" b="0" dirty="0">
                <a:effectLst/>
              </a:rPr>
              <a:t> </a:t>
            </a:r>
            <a:endParaRPr lang="en-US" dirty="0"/>
          </a:p>
        </p:txBody>
      </p:sp>
      <p:cxnSp>
        <p:nvCxnSpPr>
          <p:cNvPr id="10" name="Straight Connector 9">
            <a:extLst>
              <a:ext uri="{FF2B5EF4-FFF2-40B4-BE49-F238E27FC236}">
                <a16:creationId xmlns:a16="http://schemas.microsoft.com/office/drawing/2014/main" id="{F31C0BD5-B034-FA35-E766-4CFA477DB580}"/>
              </a:ext>
            </a:extLst>
          </p:cNvPr>
          <p:cNvCxnSpPr/>
          <p:nvPr/>
        </p:nvCxnSpPr>
        <p:spPr>
          <a:xfrm flipH="1">
            <a:off x="4742481" y="4455763"/>
            <a:ext cx="178231"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Content Placeholder 11">
            <a:extLst>
              <a:ext uri="{FF2B5EF4-FFF2-40B4-BE49-F238E27FC236}">
                <a16:creationId xmlns:a16="http://schemas.microsoft.com/office/drawing/2014/main" id="{4FF7754E-7E43-9E95-103A-E20541625F1C}"/>
              </a:ext>
            </a:extLst>
          </p:cNvPr>
          <p:cNvPicPr>
            <a:picLocks noGrp="1" noChangeAspect="1"/>
          </p:cNvPicPr>
          <p:nvPr>
            <p:ph idx="1"/>
          </p:nvPr>
        </p:nvPicPr>
        <p:blipFill>
          <a:blip r:embed="rId3"/>
          <a:stretch>
            <a:fillRect/>
          </a:stretch>
        </p:blipFill>
        <p:spPr>
          <a:xfrm>
            <a:off x="204840" y="1586324"/>
            <a:ext cx="11940296" cy="4423234"/>
          </a:xfrm>
          <a:prstGeom prst="rect">
            <a:avLst/>
          </a:prstGeom>
        </p:spPr>
      </p:pic>
      <p:cxnSp>
        <p:nvCxnSpPr>
          <p:cNvPr id="16" name="Straight Connector 15">
            <a:extLst>
              <a:ext uri="{FF2B5EF4-FFF2-40B4-BE49-F238E27FC236}">
                <a16:creationId xmlns:a16="http://schemas.microsoft.com/office/drawing/2014/main" id="{F9B5EB7B-A97D-47DD-96E5-FB16DFC67494}"/>
              </a:ext>
            </a:extLst>
          </p:cNvPr>
          <p:cNvCxnSpPr>
            <a:cxnSpLocks/>
          </p:cNvCxnSpPr>
          <p:nvPr/>
        </p:nvCxnSpPr>
        <p:spPr>
          <a:xfrm flipV="1">
            <a:off x="1088020" y="1363294"/>
            <a:ext cx="10417215" cy="2029400"/>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AA27E88-E09C-86DB-EAAA-BF0C48ADBA1E}"/>
              </a:ext>
            </a:extLst>
          </p:cNvPr>
          <p:cNvSpPr txBox="1"/>
          <p:nvPr/>
        </p:nvSpPr>
        <p:spPr>
          <a:xfrm>
            <a:off x="7483033" y="3049929"/>
            <a:ext cx="3362445" cy="461665"/>
          </a:xfrm>
          <a:prstGeom prst="rect">
            <a:avLst/>
          </a:prstGeom>
          <a:noFill/>
        </p:spPr>
        <p:txBody>
          <a:bodyPr wrap="square" rtlCol="0">
            <a:spAutoFit/>
          </a:bodyPr>
          <a:lstStyle/>
          <a:p>
            <a:r>
              <a:rPr lang="en-US" sz="2400" dirty="0"/>
              <a:t>Aging of the Labor Force</a:t>
            </a:r>
          </a:p>
        </p:txBody>
      </p:sp>
      <p:sp>
        <p:nvSpPr>
          <p:cNvPr id="9" name="TextBox 8">
            <a:extLst>
              <a:ext uri="{FF2B5EF4-FFF2-40B4-BE49-F238E27FC236}">
                <a16:creationId xmlns:a16="http://schemas.microsoft.com/office/drawing/2014/main" id="{54DD2B74-449A-5E79-824D-3B3FA973C47F}"/>
              </a:ext>
            </a:extLst>
          </p:cNvPr>
          <p:cNvSpPr txBox="1"/>
          <p:nvPr/>
        </p:nvSpPr>
        <p:spPr>
          <a:xfrm>
            <a:off x="7483032" y="3632805"/>
            <a:ext cx="3362445" cy="830997"/>
          </a:xfrm>
          <a:prstGeom prst="rect">
            <a:avLst/>
          </a:prstGeom>
          <a:noFill/>
        </p:spPr>
        <p:txBody>
          <a:bodyPr wrap="square" rtlCol="0">
            <a:spAutoFit/>
          </a:bodyPr>
          <a:lstStyle/>
          <a:p>
            <a:r>
              <a:rPr lang="en-US" sz="2400" dirty="0"/>
              <a:t>Also, note the recent slowing in job growth.</a:t>
            </a:r>
          </a:p>
        </p:txBody>
      </p:sp>
    </p:spTree>
    <p:extLst>
      <p:ext uri="{BB962C8B-B14F-4D97-AF65-F5344CB8AC3E}">
        <p14:creationId xmlns:p14="http://schemas.microsoft.com/office/powerpoint/2010/main" val="374868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9D566-557F-CCCC-7F67-88CEC11F59FE}"/>
              </a:ext>
            </a:extLst>
          </p:cNvPr>
          <p:cNvSpPr>
            <a:spLocks noGrp="1"/>
          </p:cNvSpPr>
          <p:nvPr>
            <p:ph type="title"/>
          </p:nvPr>
        </p:nvSpPr>
        <p:spPr>
          <a:xfrm>
            <a:off x="838200" y="275514"/>
            <a:ext cx="10515600" cy="1325563"/>
          </a:xfrm>
        </p:spPr>
        <p:txBody>
          <a:bodyPr/>
          <a:lstStyle/>
          <a:p>
            <a:r>
              <a:rPr lang="en-US" dirty="0">
                <a:solidFill>
                  <a:schemeClr val="bg1"/>
                </a:solidFill>
              </a:rPr>
              <a:t>Co</a:t>
            </a:r>
            <a:r>
              <a:rPr lang="en-US" dirty="0">
                <a:solidFill>
                  <a:schemeClr val="accent5">
                    <a:lumMod val="50000"/>
                  </a:schemeClr>
                </a:solidFill>
              </a:rPr>
              <a:t>uld Have Been Worse , but for Foreign </a:t>
            </a:r>
            <a:r>
              <a:rPr lang="en-US" dirty="0"/>
              <a:t>Born Workers</a:t>
            </a:r>
          </a:p>
        </p:txBody>
      </p:sp>
      <p:sp>
        <p:nvSpPr>
          <p:cNvPr id="4" name="Slide Number Placeholder 3">
            <a:extLst>
              <a:ext uri="{FF2B5EF4-FFF2-40B4-BE49-F238E27FC236}">
                <a16:creationId xmlns:a16="http://schemas.microsoft.com/office/drawing/2014/main" id="{EFB2EBCD-2710-19D5-87D9-E811B9A6337D}"/>
              </a:ext>
            </a:extLst>
          </p:cNvPr>
          <p:cNvSpPr>
            <a:spLocks noGrp="1"/>
          </p:cNvSpPr>
          <p:nvPr>
            <p:ph type="sldNum" sz="quarter" idx="12"/>
          </p:nvPr>
        </p:nvSpPr>
        <p:spPr/>
        <p:txBody>
          <a:bodyPr/>
          <a:lstStyle/>
          <a:p>
            <a:fld id="{D9F085D5-EC86-4F6A-B501-C1359CB39116}" type="slidenum">
              <a:rPr lang="en-GB" smtClean="0"/>
              <a:t>15</a:t>
            </a:fld>
            <a:endParaRPr lang="en-GB"/>
          </a:p>
        </p:txBody>
      </p:sp>
      <p:pic>
        <p:nvPicPr>
          <p:cNvPr id="12" name="Content Placeholder 11">
            <a:extLst>
              <a:ext uri="{FF2B5EF4-FFF2-40B4-BE49-F238E27FC236}">
                <a16:creationId xmlns:a16="http://schemas.microsoft.com/office/drawing/2014/main" id="{B841812E-08E8-D07D-F460-003A8351B4FB}"/>
              </a:ext>
            </a:extLst>
          </p:cNvPr>
          <p:cNvPicPr>
            <a:picLocks noGrp="1" noChangeAspect="1"/>
          </p:cNvPicPr>
          <p:nvPr>
            <p:ph idx="1"/>
          </p:nvPr>
        </p:nvPicPr>
        <p:blipFill>
          <a:blip r:embed="rId2"/>
          <a:stretch>
            <a:fillRect/>
          </a:stretch>
        </p:blipFill>
        <p:spPr>
          <a:xfrm>
            <a:off x="0" y="1391920"/>
            <a:ext cx="12070080" cy="4838306"/>
          </a:xfrm>
          <a:prstGeom prst="rect">
            <a:avLst/>
          </a:prstGeom>
        </p:spPr>
      </p:pic>
      <p:sp>
        <p:nvSpPr>
          <p:cNvPr id="11" name="TextBox 10">
            <a:extLst>
              <a:ext uri="{FF2B5EF4-FFF2-40B4-BE49-F238E27FC236}">
                <a16:creationId xmlns:a16="http://schemas.microsoft.com/office/drawing/2014/main" id="{8A8565AF-7D29-1AC0-8C0D-EBB4EB51DE1D}"/>
              </a:ext>
            </a:extLst>
          </p:cNvPr>
          <p:cNvSpPr txBox="1"/>
          <p:nvPr/>
        </p:nvSpPr>
        <p:spPr>
          <a:xfrm>
            <a:off x="2505920" y="2228671"/>
            <a:ext cx="4271058" cy="1200329"/>
          </a:xfrm>
          <a:prstGeom prst="rect">
            <a:avLst/>
          </a:prstGeom>
          <a:noFill/>
        </p:spPr>
        <p:txBody>
          <a:bodyPr wrap="square" rtlCol="0">
            <a:spAutoFit/>
          </a:bodyPr>
          <a:lstStyle/>
          <a:p>
            <a:r>
              <a:rPr lang="en-US" sz="2400" dirty="0"/>
              <a:t>Between 12/19 and 4/25</a:t>
            </a:r>
          </a:p>
          <a:p>
            <a:r>
              <a:rPr lang="en-US" sz="2400" dirty="0"/>
              <a:t>NB employment flat</a:t>
            </a:r>
          </a:p>
          <a:p>
            <a:r>
              <a:rPr lang="en-US" sz="2400" dirty="0"/>
              <a:t>FB employment rose by 5000k</a:t>
            </a:r>
          </a:p>
        </p:txBody>
      </p:sp>
      <p:sp>
        <p:nvSpPr>
          <p:cNvPr id="9" name="TextBox 8">
            <a:extLst>
              <a:ext uri="{FF2B5EF4-FFF2-40B4-BE49-F238E27FC236}">
                <a16:creationId xmlns:a16="http://schemas.microsoft.com/office/drawing/2014/main" id="{66C4DA11-4456-5DAD-CAF6-22ADE719F4A2}"/>
              </a:ext>
            </a:extLst>
          </p:cNvPr>
          <p:cNvSpPr txBox="1"/>
          <p:nvPr/>
        </p:nvSpPr>
        <p:spPr>
          <a:xfrm>
            <a:off x="4983581" y="4521788"/>
            <a:ext cx="3788975" cy="830997"/>
          </a:xfrm>
          <a:prstGeom prst="rect">
            <a:avLst/>
          </a:prstGeom>
          <a:noFill/>
        </p:spPr>
        <p:txBody>
          <a:bodyPr wrap="square" rtlCol="0">
            <a:spAutoFit/>
          </a:bodyPr>
          <a:lstStyle/>
          <a:p>
            <a:r>
              <a:rPr lang="en-US" sz="2400" dirty="0"/>
              <a:t>Since 4/25 FB employment</a:t>
            </a:r>
          </a:p>
          <a:p>
            <a:r>
              <a:rPr lang="en-US" sz="2400" dirty="0"/>
              <a:t> fell by 1000k; NB constant</a:t>
            </a:r>
          </a:p>
        </p:txBody>
      </p:sp>
    </p:spTree>
    <p:extLst>
      <p:ext uri="{BB962C8B-B14F-4D97-AF65-F5344CB8AC3E}">
        <p14:creationId xmlns:p14="http://schemas.microsoft.com/office/powerpoint/2010/main" val="403561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22AF4-B875-397A-9DAC-475D548832C0}"/>
              </a:ext>
            </a:extLst>
          </p:cNvPr>
          <p:cNvSpPr>
            <a:spLocks noGrp="1"/>
          </p:cNvSpPr>
          <p:nvPr>
            <p:ph type="title"/>
          </p:nvPr>
        </p:nvSpPr>
        <p:spPr/>
        <p:txBody>
          <a:bodyPr/>
          <a:lstStyle/>
          <a:p>
            <a:r>
              <a:rPr lang="en-US" dirty="0">
                <a:solidFill>
                  <a:schemeClr val="bg1"/>
                </a:solidFill>
              </a:rPr>
              <a:t>BLS</a:t>
            </a:r>
            <a:r>
              <a:rPr lang="en-US" dirty="0"/>
              <a:t> September Jobs Surprise (?)</a:t>
            </a:r>
          </a:p>
        </p:txBody>
      </p:sp>
      <p:sp>
        <p:nvSpPr>
          <p:cNvPr id="4" name="Slide Number Placeholder 3">
            <a:extLst>
              <a:ext uri="{FF2B5EF4-FFF2-40B4-BE49-F238E27FC236}">
                <a16:creationId xmlns:a16="http://schemas.microsoft.com/office/drawing/2014/main" id="{A22B054E-A102-4079-71F8-F2105A073A36}"/>
              </a:ext>
            </a:extLst>
          </p:cNvPr>
          <p:cNvSpPr>
            <a:spLocks noGrp="1"/>
          </p:cNvSpPr>
          <p:nvPr>
            <p:ph type="sldNum" sz="quarter" idx="12"/>
          </p:nvPr>
        </p:nvSpPr>
        <p:spPr/>
        <p:txBody>
          <a:bodyPr/>
          <a:lstStyle/>
          <a:p>
            <a:fld id="{D9F085D5-EC86-4F6A-B501-C1359CB39116}" type="slidenum">
              <a:rPr lang="en-GB" smtClean="0"/>
              <a:t>16</a:t>
            </a:fld>
            <a:endParaRPr lang="en-GB"/>
          </a:p>
        </p:txBody>
      </p:sp>
      <p:graphicFrame>
        <p:nvGraphicFramePr>
          <p:cNvPr id="11" name="Chart 10">
            <a:extLst>
              <a:ext uri="{FF2B5EF4-FFF2-40B4-BE49-F238E27FC236}">
                <a16:creationId xmlns:a16="http://schemas.microsoft.com/office/drawing/2014/main" id="{E0ECBEC8-F061-7B0D-437E-4D751CE6DDAB}"/>
              </a:ext>
            </a:extLst>
          </p:cNvPr>
          <p:cNvGraphicFramePr>
            <a:graphicFrameLocks noGrp="1"/>
          </p:cNvGraphicFramePr>
          <p:nvPr>
            <p:extLst>
              <p:ext uri="{D42A27DB-BD31-4B8C-83A1-F6EECF244321}">
                <p14:modId xmlns:p14="http://schemas.microsoft.com/office/powerpoint/2010/main" val="3148355976"/>
              </p:ext>
            </p:extLst>
          </p:nvPr>
        </p:nvGraphicFramePr>
        <p:xfrm>
          <a:off x="308681" y="1423277"/>
          <a:ext cx="11274552" cy="46634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9">
            <a:extLst>
              <a:ext uri="{FF2B5EF4-FFF2-40B4-BE49-F238E27FC236}">
                <a16:creationId xmlns:a16="http://schemas.microsoft.com/office/drawing/2014/main" id="{E0ECBEC8-F061-7B0D-437E-4D751CE6DDAB}"/>
              </a:ext>
            </a:extLst>
          </p:cNvPr>
          <p:cNvGraphicFramePr>
            <a:graphicFrameLocks noGrp="1" noChangeAspect="1"/>
          </p:cNvGraphicFramePr>
          <p:nvPr>
            <p:ph idx="1"/>
            <p:extLst>
              <p:ext uri="{D42A27DB-BD31-4B8C-83A1-F6EECF244321}">
                <p14:modId xmlns:p14="http://schemas.microsoft.com/office/powerpoint/2010/main" val="2215763931"/>
              </p:ext>
            </p:extLst>
          </p:nvPr>
        </p:nvGraphicFramePr>
        <p:xfrm>
          <a:off x="313394" y="1423277"/>
          <a:ext cx="11269839" cy="466344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6518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0"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3B4C3-D6EB-A942-1582-F35495FDB0FE}"/>
              </a:ext>
            </a:extLst>
          </p:cNvPr>
          <p:cNvSpPr>
            <a:spLocks noGrp="1"/>
          </p:cNvSpPr>
          <p:nvPr>
            <p:ph type="title"/>
          </p:nvPr>
        </p:nvSpPr>
        <p:spPr>
          <a:xfrm>
            <a:off x="717880" y="0"/>
            <a:ext cx="10515600" cy="1325563"/>
          </a:xfrm>
        </p:spPr>
        <p:txBody>
          <a:bodyPr/>
          <a:lstStyle/>
          <a:p>
            <a:r>
              <a:rPr lang="en-US" dirty="0">
                <a:solidFill>
                  <a:schemeClr val="bg1"/>
                </a:solidFill>
              </a:rPr>
              <a:t>The </a:t>
            </a:r>
            <a:r>
              <a:rPr lang="en-US" dirty="0"/>
              <a:t>Real Side of the Economy is Still Good</a:t>
            </a:r>
          </a:p>
        </p:txBody>
      </p:sp>
      <p:sp>
        <p:nvSpPr>
          <p:cNvPr id="3" name="Content Placeholder 2">
            <a:extLst>
              <a:ext uri="{FF2B5EF4-FFF2-40B4-BE49-F238E27FC236}">
                <a16:creationId xmlns:a16="http://schemas.microsoft.com/office/drawing/2014/main" id="{AD4F28E7-2F1C-1249-5692-E26F5EE23CB8}"/>
              </a:ext>
            </a:extLst>
          </p:cNvPr>
          <p:cNvSpPr>
            <a:spLocks noGrp="1"/>
          </p:cNvSpPr>
          <p:nvPr>
            <p:ph idx="1"/>
          </p:nvPr>
        </p:nvSpPr>
        <p:spPr/>
        <p:txBody>
          <a:bodyPr/>
          <a:lstStyle/>
          <a:p>
            <a:r>
              <a:rPr lang="en-US" dirty="0"/>
              <a:t>GDP is very close to its potential.</a:t>
            </a:r>
          </a:p>
          <a:p>
            <a:r>
              <a:rPr lang="en-US" dirty="0"/>
              <a:t>The labor market as measured by the unemployment rate is fully recovered.</a:t>
            </a:r>
          </a:p>
          <a:p>
            <a:r>
              <a:rPr lang="en-US" dirty="0"/>
              <a:t>Macro Goal number 1, check</a:t>
            </a:r>
          </a:p>
          <a:p>
            <a:endParaRPr lang="en-US" dirty="0"/>
          </a:p>
          <a:p>
            <a:r>
              <a:rPr lang="en-US" dirty="0"/>
              <a:t>But what about goal number 2, the “nominal” side of the economy</a:t>
            </a:r>
          </a:p>
        </p:txBody>
      </p:sp>
      <p:sp>
        <p:nvSpPr>
          <p:cNvPr id="4" name="Slide Number Placeholder 3">
            <a:extLst>
              <a:ext uri="{FF2B5EF4-FFF2-40B4-BE49-F238E27FC236}">
                <a16:creationId xmlns:a16="http://schemas.microsoft.com/office/drawing/2014/main" id="{72AFAB1F-45B3-1D27-F3E2-B2A5A2E1FBEB}"/>
              </a:ext>
            </a:extLst>
          </p:cNvPr>
          <p:cNvSpPr>
            <a:spLocks noGrp="1"/>
          </p:cNvSpPr>
          <p:nvPr>
            <p:ph type="sldNum" sz="quarter" idx="12"/>
          </p:nvPr>
        </p:nvSpPr>
        <p:spPr/>
        <p:txBody>
          <a:bodyPr/>
          <a:lstStyle/>
          <a:p>
            <a:fld id="{D9F085D5-EC86-4F6A-B501-C1359CB39116}" type="slidenum">
              <a:rPr lang="en-GB" smtClean="0"/>
              <a:t>17</a:t>
            </a:fld>
            <a:endParaRPr lang="en-GB"/>
          </a:p>
        </p:txBody>
      </p:sp>
    </p:spTree>
    <p:extLst>
      <p:ext uri="{BB962C8B-B14F-4D97-AF65-F5344CB8AC3E}">
        <p14:creationId xmlns:p14="http://schemas.microsoft.com/office/powerpoint/2010/main" val="389004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6"/>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dirty="0">
                <a:solidFill>
                  <a:schemeClr val="lt1"/>
                </a:solidFill>
              </a:rPr>
              <a:t>Infl</a:t>
            </a:r>
            <a:r>
              <a:rPr lang="en-US" dirty="0"/>
              <a:t>ation during the Recovery (CPI)</a:t>
            </a:r>
            <a:endParaRPr dirty="0"/>
          </a:p>
        </p:txBody>
      </p:sp>
      <p:sp>
        <p:nvSpPr>
          <p:cNvPr id="252" name="Google Shape;252;p36"/>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dirty="0"/>
          </a:p>
        </p:txBody>
      </p:sp>
      <p:pic>
        <p:nvPicPr>
          <p:cNvPr id="6" name="Picture 5">
            <a:extLst>
              <a:ext uri="{FF2B5EF4-FFF2-40B4-BE49-F238E27FC236}">
                <a16:creationId xmlns:a16="http://schemas.microsoft.com/office/drawing/2014/main" id="{35731C01-7CC8-B550-B15F-F923F036EDF9}"/>
              </a:ext>
            </a:extLst>
          </p:cNvPr>
          <p:cNvPicPr>
            <a:picLocks noChangeAspect="1"/>
          </p:cNvPicPr>
          <p:nvPr/>
        </p:nvPicPr>
        <p:blipFill>
          <a:blip r:embed="rId3"/>
          <a:stretch>
            <a:fillRect/>
          </a:stretch>
        </p:blipFill>
        <p:spPr>
          <a:xfrm>
            <a:off x="0" y="1350818"/>
            <a:ext cx="12192000" cy="472004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FA18-9357-0477-EF8B-0E18E9300D19}"/>
              </a:ext>
            </a:extLst>
          </p:cNvPr>
          <p:cNvSpPr>
            <a:spLocks noGrp="1"/>
          </p:cNvSpPr>
          <p:nvPr>
            <p:ph type="title"/>
          </p:nvPr>
        </p:nvSpPr>
        <p:spPr/>
        <p:txBody>
          <a:bodyPr/>
          <a:lstStyle/>
          <a:p>
            <a:r>
              <a:rPr lang="en-US" dirty="0">
                <a:solidFill>
                  <a:schemeClr val="bg1"/>
                </a:solidFill>
              </a:rPr>
              <a:t>Fed</a:t>
            </a:r>
            <a:r>
              <a:rPr lang="en-US" dirty="0"/>
              <a:t>’s Measure (PCE)</a:t>
            </a:r>
          </a:p>
        </p:txBody>
      </p:sp>
      <p:pic>
        <p:nvPicPr>
          <p:cNvPr id="11" name="Picture 10">
            <a:extLst>
              <a:ext uri="{FF2B5EF4-FFF2-40B4-BE49-F238E27FC236}">
                <a16:creationId xmlns:a16="http://schemas.microsoft.com/office/drawing/2014/main" id="{1FC47F45-95B4-BB18-CCD9-9C8134652710}"/>
              </a:ext>
            </a:extLst>
          </p:cNvPr>
          <p:cNvPicPr>
            <a:picLocks noChangeAspect="1"/>
          </p:cNvPicPr>
          <p:nvPr/>
        </p:nvPicPr>
        <p:blipFill>
          <a:blip r:embed="rId2"/>
          <a:stretch>
            <a:fillRect/>
          </a:stretch>
        </p:blipFill>
        <p:spPr>
          <a:xfrm>
            <a:off x="-85060" y="1267083"/>
            <a:ext cx="12192000" cy="4948681"/>
          </a:xfrm>
          <a:prstGeom prst="rect">
            <a:avLst/>
          </a:prstGeom>
        </p:spPr>
      </p:pic>
      <p:sp>
        <p:nvSpPr>
          <p:cNvPr id="4" name="Slide Number Placeholder 3">
            <a:extLst>
              <a:ext uri="{FF2B5EF4-FFF2-40B4-BE49-F238E27FC236}">
                <a16:creationId xmlns:a16="http://schemas.microsoft.com/office/drawing/2014/main" id="{0BF16646-1D1B-1231-90AF-9C1E2DA873EE}"/>
              </a:ext>
            </a:extLst>
          </p:cNvPr>
          <p:cNvSpPr>
            <a:spLocks noGrp="1"/>
          </p:cNvSpPr>
          <p:nvPr>
            <p:ph type="sldNum" sz="quarter" idx="12"/>
          </p:nvPr>
        </p:nvSpPr>
        <p:spPr/>
        <p:txBody>
          <a:bodyPr/>
          <a:lstStyle/>
          <a:p>
            <a:fld id="{D9F085D5-EC86-4F6A-B501-C1359CB39116}" type="slidenum">
              <a:rPr lang="en-GB" smtClean="0"/>
              <a:t>19</a:t>
            </a:fld>
            <a:endParaRPr lang="en-GB"/>
          </a:p>
        </p:txBody>
      </p:sp>
      <p:sp>
        <p:nvSpPr>
          <p:cNvPr id="3" name="TextBox 2">
            <a:extLst>
              <a:ext uri="{FF2B5EF4-FFF2-40B4-BE49-F238E27FC236}">
                <a16:creationId xmlns:a16="http://schemas.microsoft.com/office/drawing/2014/main" id="{BE929EC9-C300-CB32-2B0C-C6D74E5425BD}"/>
              </a:ext>
            </a:extLst>
          </p:cNvPr>
          <p:cNvSpPr txBox="1"/>
          <p:nvPr/>
        </p:nvSpPr>
        <p:spPr>
          <a:xfrm>
            <a:off x="4794503" y="4085496"/>
            <a:ext cx="4188278" cy="461665"/>
          </a:xfrm>
          <a:prstGeom prst="rect">
            <a:avLst/>
          </a:prstGeom>
          <a:noFill/>
        </p:spPr>
        <p:txBody>
          <a:bodyPr wrap="square" rtlCol="0">
            <a:spAutoFit/>
          </a:bodyPr>
          <a:lstStyle/>
          <a:p>
            <a:r>
              <a:rPr lang="en-US" sz="2400" dirty="0"/>
              <a:t>Fed Doesn’t React until 3/2022</a:t>
            </a:r>
          </a:p>
        </p:txBody>
      </p:sp>
      <p:sp>
        <p:nvSpPr>
          <p:cNvPr id="5" name="TextBox 4">
            <a:extLst>
              <a:ext uri="{FF2B5EF4-FFF2-40B4-BE49-F238E27FC236}">
                <a16:creationId xmlns:a16="http://schemas.microsoft.com/office/drawing/2014/main" id="{75F330F2-F97E-8663-D129-2A3357EC1EA8}"/>
              </a:ext>
            </a:extLst>
          </p:cNvPr>
          <p:cNvSpPr txBox="1"/>
          <p:nvPr/>
        </p:nvSpPr>
        <p:spPr>
          <a:xfrm>
            <a:off x="1358751" y="3001104"/>
            <a:ext cx="4188278" cy="461665"/>
          </a:xfrm>
          <a:prstGeom prst="rect">
            <a:avLst/>
          </a:prstGeom>
          <a:noFill/>
        </p:spPr>
        <p:txBody>
          <a:bodyPr wrap="square" rtlCol="0">
            <a:spAutoFit/>
          </a:bodyPr>
          <a:lstStyle/>
          <a:p>
            <a:r>
              <a:rPr lang="en-US" sz="2400" dirty="0"/>
              <a:t>Inflation Accelerates 3/2021</a:t>
            </a:r>
          </a:p>
        </p:txBody>
      </p:sp>
      <p:sp>
        <p:nvSpPr>
          <p:cNvPr id="6" name="TextBox 5">
            <a:extLst>
              <a:ext uri="{FF2B5EF4-FFF2-40B4-BE49-F238E27FC236}">
                <a16:creationId xmlns:a16="http://schemas.microsoft.com/office/drawing/2014/main" id="{591D1D53-37A1-F98D-CE22-979E42FAC566}"/>
              </a:ext>
            </a:extLst>
          </p:cNvPr>
          <p:cNvSpPr txBox="1"/>
          <p:nvPr/>
        </p:nvSpPr>
        <p:spPr>
          <a:xfrm>
            <a:off x="6422442" y="4446523"/>
            <a:ext cx="5845307" cy="461665"/>
          </a:xfrm>
          <a:prstGeom prst="rect">
            <a:avLst/>
          </a:prstGeom>
          <a:noFill/>
        </p:spPr>
        <p:txBody>
          <a:bodyPr wrap="square" rtlCol="0">
            <a:spAutoFit/>
          </a:bodyPr>
          <a:lstStyle/>
          <a:p>
            <a:r>
              <a:rPr lang="en-US" sz="2400" dirty="0"/>
              <a:t>Progress towards the 2 % slows Spring 2024</a:t>
            </a:r>
          </a:p>
        </p:txBody>
      </p:sp>
      <p:cxnSp>
        <p:nvCxnSpPr>
          <p:cNvPr id="14" name="Straight Connector 13">
            <a:extLst>
              <a:ext uri="{FF2B5EF4-FFF2-40B4-BE49-F238E27FC236}">
                <a16:creationId xmlns:a16="http://schemas.microsoft.com/office/drawing/2014/main" id="{7AFDFB68-C725-5AC8-1E81-2EBDBAB4ECC4}"/>
              </a:ext>
            </a:extLst>
          </p:cNvPr>
          <p:cNvCxnSpPr/>
          <p:nvPr/>
        </p:nvCxnSpPr>
        <p:spPr>
          <a:xfrm>
            <a:off x="744718" y="4547161"/>
            <a:ext cx="10844084" cy="0"/>
          </a:xfrm>
          <a:prstGeom prst="line">
            <a:avLst/>
          </a:prstGeom>
          <a:ln w="28575"/>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84842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453B5-1EF9-86FF-AAF5-0886F298081F}"/>
              </a:ext>
            </a:extLst>
          </p:cNvPr>
          <p:cNvSpPr>
            <a:spLocks noGrp="1"/>
          </p:cNvSpPr>
          <p:nvPr>
            <p:ph type="title"/>
          </p:nvPr>
        </p:nvSpPr>
        <p:spPr/>
        <p:txBody>
          <a:bodyPr/>
          <a:lstStyle/>
          <a:p>
            <a:r>
              <a:rPr lang="en-US" dirty="0">
                <a:solidFill>
                  <a:schemeClr val="bg1"/>
                </a:solidFill>
              </a:rPr>
              <a:t>CPI</a:t>
            </a:r>
            <a:r>
              <a:rPr lang="en-US" dirty="0"/>
              <a:t> vs. PCE:  Differences</a:t>
            </a:r>
          </a:p>
        </p:txBody>
      </p:sp>
      <p:sp>
        <p:nvSpPr>
          <p:cNvPr id="4" name="Slide Number Placeholder 3">
            <a:extLst>
              <a:ext uri="{FF2B5EF4-FFF2-40B4-BE49-F238E27FC236}">
                <a16:creationId xmlns:a16="http://schemas.microsoft.com/office/drawing/2014/main" id="{5E2D577C-6A6C-F9B1-4AE0-DFB13D42E1CD}"/>
              </a:ext>
            </a:extLst>
          </p:cNvPr>
          <p:cNvSpPr>
            <a:spLocks noGrp="1"/>
          </p:cNvSpPr>
          <p:nvPr>
            <p:ph type="sldNum" sz="quarter" idx="12"/>
          </p:nvPr>
        </p:nvSpPr>
        <p:spPr/>
        <p:txBody>
          <a:bodyPr/>
          <a:lstStyle/>
          <a:p>
            <a:fld id="{D9F085D5-EC86-4F6A-B501-C1359CB39116}" type="slidenum">
              <a:rPr lang="en-GB" smtClean="0"/>
              <a:t>20</a:t>
            </a:fld>
            <a:endParaRPr lang="en-GB"/>
          </a:p>
        </p:txBody>
      </p:sp>
      <p:sp>
        <p:nvSpPr>
          <p:cNvPr id="8" name="TextBox 7">
            <a:extLst>
              <a:ext uri="{FF2B5EF4-FFF2-40B4-BE49-F238E27FC236}">
                <a16:creationId xmlns:a16="http://schemas.microsoft.com/office/drawing/2014/main" id="{92CB1EF5-DF00-37B3-ADFD-342F1DDDA0AE}"/>
              </a:ext>
            </a:extLst>
          </p:cNvPr>
          <p:cNvSpPr txBox="1"/>
          <p:nvPr/>
        </p:nvSpPr>
        <p:spPr>
          <a:xfrm>
            <a:off x="5990157" y="6466767"/>
            <a:ext cx="6565187" cy="307777"/>
          </a:xfrm>
          <a:prstGeom prst="rect">
            <a:avLst/>
          </a:prstGeom>
          <a:noFill/>
        </p:spPr>
        <p:txBody>
          <a:bodyPr wrap="square" rtlCol="0">
            <a:spAutoFit/>
          </a:bodyPr>
          <a:lstStyle/>
          <a:p>
            <a:r>
              <a:rPr lang="en-US" sz="1400" dirty="0"/>
              <a:t>https://www.brookings.edu/articles/how-does-the-government-measure-inflation/</a:t>
            </a:r>
          </a:p>
        </p:txBody>
      </p:sp>
      <p:sp>
        <p:nvSpPr>
          <p:cNvPr id="9" name="TextBox 8">
            <a:extLst>
              <a:ext uri="{FF2B5EF4-FFF2-40B4-BE49-F238E27FC236}">
                <a16:creationId xmlns:a16="http://schemas.microsoft.com/office/drawing/2014/main" id="{F65148E1-BE91-AD3C-F81D-0B26E02D57C7}"/>
              </a:ext>
            </a:extLst>
          </p:cNvPr>
          <p:cNvSpPr txBox="1"/>
          <p:nvPr/>
        </p:nvSpPr>
        <p:spPr>
          <a:xfrm>
            <a:off x="123371" y="1325563"/>
            <a:ext cx="3490686" cy="4031873"/>
          </a:xfrm>
          <a:prstGeom prst="rect">
            <a:avLst/>
          </a:prstGeom>
          <a:noFill/>
        </p:spPr>
        <p:txBody>
          <a:bodyPr wrap="square" rtlCol="0">
            <a:spAutoFit/>
          </a:bodyPr>
          <a:lstStyle/>
          <a:p>
            <a:r>
              <a:rPr lang="en-US" sz="3200" dirty="0"/>
              <a:t>CPI typically tends to be 0.3 pct point higher </a:t>
            </a:r>
          </a:p>
          <a:p>
            <a:r>
              <a:rPr lang="en-US" sz="3200" dirty="0"/>
              <a:t>Aug: 	</a:t>
            </a:r>
          </a:p>
          <a:p>
            <a:r>
              <a:rPr lang="en-US" sz="3200" dirty="0"/>
              <a:t>CPI, 3.4% </a:t>
            </a:r>
          </a:p>
          <a:p>
            <a:r>
              <a:rPr lang="en-US" sz="3200" dirty="0"/>
              <a:t>PCE, 3.4%</a:t>
            </a:r>
          </a:p>
          <a:p>
            <a:r>
              <a:rPr lang="en-US" sz="3200" dirty="0"/>
              <a:t>Core CPI, 2.4% </a:t>
            </a:r>
          </a:p>
          <a:p>
            <a:r>
              <a:rPr lang="en-US" sz="3200" dirty="0"/>
              <a:t>Core PCE, 3.0%.</a:t>
            </a:r>
          </a:p>
        </p:txBody>
      </p:sp>
      <p:pic>
        <p:nvPicPr>
          <p:cNvPr id="6" name="Content Placeholder 5" descr="How does the PCE weigh items compared to the CPI">
            <a:extLst>
              <a:ext uri="{FF2B5EF4-FFF2-40B4-BE49-F238E27FC236}">
                <a16:creationId xmlns:a16="http://schemas.microsoft.com/office/drawing/2014/main" id="{6363DF10-5EC8-4389-A3A0-2CDDE28E8E90}"/>
              </a:ext>
            </a:extLst>
          </p:cNvPr>
          <p:cNvPicPr>
            <a:picLocks noGrp="1" noChangeAspect="1"/>
          </p:cNvPicPr>
          <p:nvPr>
            <p:ph idx="1"/>
          </p:nvPr>
        </p:nvPicPr>
        <p:blipFill>
          <a:blip r:embed="rId2"/>
          <a:stretch>
            <a:fillRect/>
          </a:stretch>
        </p:blipFill>
        <p:spPr>
          <a:xfrm>
            <a:off x="2969963" y="2480551"/>
            <a:ext cx="9159365" cy="3931920"/>
          </a:xfrm>
          <a:prstGeom prst="rect">
            <a:avLst/>
          </a:prstGeom>
        </p:spPr>
      </p:pic>
    </p:spTree>
    <p:extLst>
      <p:ext uri="{BB962C8B-B14F-4D97-AF65-F5344CB8AC3E}">
        <p14:creationId xmlns:p14="http://schemas.microsoft.com/office/powerpoint/2010/main" val="1346932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4FFD4-2DF4-C082-AD27-FB800854E0ED}"/>
              </a:ext>
            </a:extLst>
          </p:cNvPr>
          <p:cNvSpPr>
            <a:spLocks noGrp="1"/>
          </p:cNvSpPr>
          <p:nvPr>
            <p:ph type="title"/>
          </p:nvPr>
        </p:nvSpPr>
        <p:spPr>
          <a:xfrm>
            <a:off x="750593" y="0"/>
            <a:ext cx="10515600" cy="1325563"/>
          </a:xfrm>
        </p:spPr>
        <p:txBody>
          <a:bodyPr/>
          <a:lstStyle/>
          <a:p>
            <a:r>
              <a:rPr lang="en-US" dirty="0">
                <a:solidFill>
                  <a:schemeClr val="bg1"/>
                </a:solidFill>
              </a:rPr>
              <a:t>“Aff</a:t>
            </a:r>
            <a:r>
              <a:rPr lang="en-US" dirty="0"/>
              <a:t>ordability”</a:t>
            </a:r>
          </a:p>
        </p:txBody>
      </p:sp>
      <p:sp>
        <p:nvSpPr>
          <p:cNvPr id="4" name="Slide Number Placeholder 3">
            <a:extLst>
              <a:ext uri="{FF2B5EF4-FFF2-40B4-BE49-F238E27FC236}">
                <a16:creationId xmlns:a16="http://schemas.microsoft.com/office/drawing/2014/main" id="{38946229-D5A1-B446-31B6-F2822B8FEC16}"/>
              </a:ext>
            </a:extLst>
          </p:cNvPr>
          <p:cNvSpPr>
            <a:spLocks noGrp="1"/>
          </p:cNvSpPr>
          <p:nvPr>
            <p:ph type="sldNum" sz="quarter" idx="12"/>
          </p:nvPr>
        </p:nvSpPr>
        <p:spPr/>
        <p:txBody>
          <a:bodyPr/>
          <a:lstStyle/>
          <a:p>
            <a:fld id="{D9F085D5-EC86-4F6A-B501-C1359CB39116}" type="slidenum">
              <a:rPr lang="en-GB" smtClean="0"/>
              <a:t>21</a:t>
            </a:fld>
            <a:endParaRPr lang="en-GB"/>
          </a:p>
        </p:txBody>
      </p:sp>
      <p:graphicFrame>
        <p:nvGraphicFramePr>
          <p:cNvPr id="6" name="Content Placeholder 5">
            <a:extLst>
              <a:ext uri="{FF2B5EF4-FFF2-40B4-BE49-F238E27FC236}">
                <a16:creationId xmlns:a16="http://schemas.microsoft.com/office/drawing/2014/main" id="{84517984-18B8-32B8-F229-81BC4C893F05}"/>
              </a:ext>
            </a:extLst>
          </p:cNvPr>
          <p:cNvGraphicFramePr>
            <a:graphicFrameLocks noGrp="1" noChangeAspect="1"/>
          </p:cNvGraphicFramePr>
          <p:nvPr>
            <p:ph idx="1"/>
            <p:extLst>
              <p:ext uri="{D42A27DB-BD31-4B8C-83A1-F6EECF244321}">
                <p14:modId xmlns:p14="http://schemas.microsoft.com/office/powerpoint/2010/main" val="889155296"/>
              </p:ext>
            </p:extLst>
          </p:nvPr>
        </p:nvGraphicFramePr>
        <p:xfrm>
          <a:off x="838200" y="1341120"/>
          <a:ext cx="10515600"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64191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AC6FF-BD55-B8D6-0E32-15B8E527D2FD}"/>
              </a:ext>
            </a:extLst>
          </p:cNvPr>
          <p:cNvSpPr>
            <a:spLocks noGrp="1"/>
          </p:cNvSpPr>
          <p:nvPr>
            <p:ph type="title"/>
          </p:nvPr>
        </p:nvSpPr>
        <p:spPr/>
        <p:txBody>
          <a:bodyPr/>
          <a:lstStyle/>
          <a:p>
            <a:r>
              <a:rPr lang="en-US" dirty="0">
                <a:solidFill>
                  <a:schemeClr val="bg1"/>
                </a:solidFill>
              </a:rPr>
              <a:t>Thr</a:t>
            </a:r>
            <a:r>
              <a:rPr lang="en-US" dirty="0">
                <a:solidFill>
                  <a:schemeClr val="accent5">
                    <a:lumMod val="50000"/>
                  </a:schemeClr>
                </a:solidFill>
              </a:rPr>
              <a:t>ee Measures of Cost of Housing Inflation</a:t>
            </a:r>
            <a:endParaRPr lang="en-US" dirty="0">
              <a:solidFill>
                <a:schemeClr val="bg1"/>
              </a:solidFill>
            </a:endParaRPr>
          </a:p>
        </p:txBody>
      </p:sp>
      <p:sp>
        <p:nvSpPr>
          <p:cNvPr id="4" name="Slide Number Placeholder 3">
            <a:extLst>
              <a:ext uri="{FF2B5EF4-FFF2-40B4-BE49-F238E27FC236}">
                <a16:creationId xmlns:a16="http://schemas.microsoft.com/office/drawing/2014/main" id="{27A0A66E-F21F-617D-7C5B-7E9C46AD9B25}"/>
              </a:ext>
            </a:extLst>
          </p:cNvPr>
          <p:cNvSpPr>
            <a:spLocks noGrp="1"/>
          </p:cNvSpPr>
          <p:nvPr>
            <p:ph type="sldNum" sz="quarter" idx="12"/>
          </p:nvPr>
        </p:nvSpPr>
        <p:spPr/>
        <p:txBody>
          <a:bodyPr/>
          <a:lstStyle/>
          <a:p>
            <a:fld id="{D9F085D5-EC86-4F6A-B501-C1359CB39116}" type="slidenum">
              <a:rPr lang="en-GB" smtClean="0"/>
              <a:t>22</a:t>
            </a:fld>
            <a:endParaRPr lang="en-GB"/>
          </a:p>
        </p:txBody>
      </p:sp>
      <p:graphicFrame>
        <p:nvGraphicFramePr>
          <p:cNvPr id="6" name="Content Placeholder 5">
            <a:extLst>
              <a:ext uri="{FF2B5EF4-FFF2-40B4-BE49-F238E27FC236}">
                <a16:creationId xmlns:a16="http://schemas.microsoft.com/office/drawing/2014/main" id="{1434BFEB-7CF5-30CF-333D-E85A4909533B}"/>
              </a:ext>
            </a:extLst>
          </p:cNvPr>
          <p:cNvGraphicFramePr>
            <a:graphicFrameLocks noGrp="1"/>
          </p:cNvGraphicFramePr>
          <p:nvPr>
            <p:ph idx="1"/>
            <p:extLst>
              <p:ext uri="{D42A27DB-BD31-4B8C-83A1-F6EECF244321}">
                <p14:modId xmlns:p14="http://schemas.microsoft.com/office/powerpoint/2010/main" val="1821860549"/>
              </p:ext>
            </p:extLst>
          </p:nvPr>
        </p:nvGraphicFramePr>
        <p:xfrm>
          <a:off x="838200" y="1325563"/>
          <a:ext cx="10515600" cy="4904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8809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1361C-07CD-D14E-053C-8DD7F1648685}"/>
              </a:ext>
            </a:extLst>
          </p:cNvPr>
          <p:cNvSpPr>
            <a:spLocks noGrp="1"/>
          </p:cNvSpPr>
          <p:nvPr>
            <p:ph type="title"/>
          </p:nvPr>
        </p:nvSpPr>
        <p:spPr>
          <a:xfrm>
            <a:off x="838200" y="262649"/>
            <a:ext cx="10739034" cy="1325563"/>
          </a:xfrm>
        </p:spPr>
        <p:txBody>
          <a:bodyPr/>
          <a:lstStyle/>
          <a:p>
            <a:r>
              <a:rPr lang="en-US" dirty="0">
                <a:solidFill>
                  <a:schemeClr val="bg1"/>
                </a:solidFill>
              </a:rPr>
              <a:t>Sto</a:t>
            </a:r>
            <a:r>
              <a:rPr lang="en-US" dirty="0"/>
              <a:t>ck Prices: Tariffs, What Tariffs; War, What War?</a:t>
            </a:r>
          </a:p>
        </p:txBody>
      </p:sp>
      <p:sp>
        <p:nvSpPr>
          <p:cNvPr id="4" name="Slide Number Placeholder 3">
            <a:extLst>
              <a:ext uri="{FF2B5EF4-FFF2-40B4-BE49-F238E27FC236}">
                <a16:creationId xmlns:a16="http://schemas.microsoft.com/office/drawing/2014/main" id="{EA884DAC-44E6-C6A7-814B-87B6D7DEDA4C}"/>
              </a:ext>
            </a:extLst>
          </p:cNvPr>
          <p:cNvSpPr>
            <a:spLocks noGrp="1"/>
          </p:cNvSpPr>
          <p:nvPr>
            <p:ph type="sldNum" sz="quarter" idx="12"/>
          </p:nvPr>
        </p:nvSpPr>
        <p:spPr/>
        <p:txBody>
          <a:bodyPr/>
          <a:lstStyle/>
          <a:p>
            <a:fld id="{D9F085D5-EC86-4F6A-B501-C1359CB39116}" type="slidenum">
              <a:rPr lang="en-GB" smtClean="0"/>
              <a:t>23</a:t>
            </a:fld>
            <a:endParaRPr lang="en-GB"/>
          </a:p>
        </p:txBody>
      </p:sp>
      <p:pic>
        <p:nvPicPr>
          <p:cNvPr id="7" name="Content Placeholder 6">
            <a:extLst>
              <a:ext uri="{FF2B5EF4-FFF2-40B4-BE49-F238E27FC236}">
                <a16:creationId xmlns:a16="http://schemas.microsoft.com/office/drawing/2014/main" id="{0F57AEAB-7D69-0994-74C1-EC97A92EE751}"/>
              </a:ext>
            </a:extLst>
          </p:cNvPr>
          <p:cNvPicPr>
            <a:picLocks noGrp="1" noChangeAspect="1"/>
          </p:cNvPicPr>
          <p:nvPr>
            <p:ph idx="1"/>
          </p:nvPr>
        </p:nvPicPr>
        <p:blipFill>
          <a:blip r:embed="rId3"/>
          <a:stretch>
            <a:fillRect/>
          </a:stretch>
        </p:blipFill>
        <p:spPr>
          <a:xfrm>
            <a:off x="425413" y="1514929"/>
            <a:ext cx="10515600" cy="4300575"/>
          </a:xfrm>
          <a:prstGeom prst="rect">
            <a:avLst/>
          </a:prstGeom>
        </p:spPr>
      </p:pic>
    </p:spTree>
    <p:extLst>
      <p:ext uri="{BB962C8B-B14F-4D97-AF65-F5344CB8AC3E}">
        <p14:creationId xmlns:p14="http://schemas.microsoft.com/office/powerpoint/2010/main" val="165646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602C0-8FBB-9802-1D05-3C5CE313F768}"/>
              </a:ext>
            </a:extLst>
          </p:cNvPr>
          <p:cNvSpPr>
            <a:spLocks noGrp="1"/>
          </p:cNvSpPr>
          <p:nvPr>
            <p:ph type="title"/>
          </p:nvPr>
        </p:nvSpPr>
        <p:spPr>
          <a:xfrm>
            <a:off x="741944" y="0"/>
            <a:ext cx="10515600" cy="1325563"/>
          </a:xfrm>
        </p:spPr>
        <p:txBody>
          <a:bodyPr/>
          <a:lstStyle/>
          <a:p>
            <a:r>
              <a:rPr lang="en-US" dirty="0">
                <a:solidFill>
                  <a:schemeClr val="bg1"/>
                </a:solidFill>
              </a:rPr>
              <a:t>Inte</a:t>
            </a:r>
            <a:r>
              <a:rPr lang="en-US" dirty="0"/>
              <a:t>rest Rates: Era of Falling Rates Over?</a:t>
            </a:r>
          </a:p>
        </p:txBody>
      </p:sp>
      <p:sp>
        <p:nvSpPr>
          <p:cNvPr id="4" name="Slide Number Placeholder 3">
            <a:extLst>
              <a:ext uri="{FF2B5EF4-FFF2-40B4-BE49-F238E27FC236}">
                <a16:creationId xmlns:a16="http://schemas.microsoft.com/office/drawing/2014/main" id="{0255E0BC-69DB-F19A-E9BE-5DD45F27163D}"/>
              </a:ext>
            </a:extLst>
          </p:cNvPr>
          <p:cNvSpPr>
            <a:spLocks noGrp="1"/>
          </p:cNvSpPr>
          <p:nvPr>
            <p:ph type="sldNum" sz="quarter" idx="12"/>
          </p:nvPr>
        </p:nvSpPr>
        <p:spPr/>
        <p:txBody>
          <a:bodyPr/>
          <a:lstStyle/>
          <a:p>
            <a:fld id="{D9F085D5-EC86-4F6A-B501-C1359CB39116}" type="slidenum">
              <a:rPr lang="en-GB" smtClean="0"/>
              <a:t>24</a:t>
            </a:fld>
            <a:endParaRPr lang="en-GB"/>
          </a:p>
        </p:txBody>
      </p:sp>
      <p:pic>
        <p:nvPicPr>
          <p:cNvPr id="5" name="Picture 4">
            <a:extLst>
              <a:ext uri="{FF2B5EF4-FFF2-40B4-BE49-F238E27FC236}">
                <a16:creationId xmlns:a16="http://schemas.microsoft.com/office/drawing/2014/main" id="{75D5C7AC-6B6F-E3E2-9022-2953B4664031}"/>
              </a:ext>
            </a:extLst>
          </p:cNvPr>
          <p:cNvPicPr>
            <a:picLocks noChangeAspect="1"/>
          </p:cNvPicPr>
          <p:nvPr/>
        </p:nvPicPr>
        <p:blipFill>
          <a:blip r:embed="rId3"/>
          <a:stretch>
            <a:fillRect/>
          </a:stretch>
        </p:blipFill>
        <p:spPr>
          <a:xfrm>
            <a:off x="40387" y="1602961"/>
            <a:ext cx="11918713" cy="4627265"/>
          </a:xfrm>
          <a:prstGeom prst="rect">
            <a:avLst/>
          </a:prstGeom>
        </p:spPr>
      </p:pic>
      <p:cxnSp>
        <p:nvCxnSpPr>
          <p:cNvPr id="10" name="Straight Connector 9">
            <a:extLst>
              <a:ext uri="{FF2B5EF4-FFF2-40B4-BE49-F238E27FC236}">
                <a16:creationId xmlns:a16="http://schemas.microsoft.com/office/drawing/2014/main" id="{808907EE-73F7-EB4D-51A7-0CB8E29C760C}"/>
              </a:ext>
            </a:extLst>
          </p:cNvPr>
          <p:cNvCxnSpPr>
            <a:cxnSpLocks/>
          </p:cNvCxnSpPr>
          <p:nvPr/>
        </p:nvCxnSpPr>
        <p:spPr>
          <a:xfrm>
            <a:off x="741944" y="3777894"/>
            <a:ext cx="7874155" cy="1010922"/>
          </a:xfrm>
          <a:prstGeom prst="line">
            <a:avLst/>
          </a:prstGeom>
          <a:ln w="2222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414DBA8D-42ED-5772-5E9D-4375B5742376}"/>
              </a:ext>
            </a:extLst>
          </p:cNvPr>
          <p:cNvSpPr/>
          <p:nvPr/>
        </p:nvSpPr>
        <p:spPr>
          <a:xfrm>
            <a:off x="11257544" y="2780220"/>
            <a:ext cx="758407" cy="1527829"/>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436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9B839-66B9-4B0C-3E73-5274331CC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015BE6-47CB-F6EC-4640-E1D76C08CD2C}"/>
              </a:ext>
            </a:extLst>
          </p:cNvPr>
          <p:cNvSpPr>
            <a:spLocks noGrp="1"/>
          </p:cNvSpPr>
          <p:nvPr>
            <p:ph type="title"/>
          </p:nvPr>
        </p:nvSpPr>
        <p:spPr/>
        <p:txBody>
          <a:bodyPr/>
          <a:lstStyle/>
          <a:p>
            <a:r>
              <a:rPr lang="en-US" dirty="0">
                <a:solidFill>
                  <a:schemeClr val="bg1"/>
                </a:solidFill>
              </a:rPr>
              <a:t>The </a:t>
            </a:r>
            <a:r>
              <a:rPr lang="en-US" dirty="0">
                <a:solidFill>
                  <a:schemeClr val="accent5">
                    <a:lumMod val="50000"/>
                  </a:schemeClr>
                </a:solidFill>
              </a:rPr>
              <a:t>State of the Economy &amp; the Future</a:t>
            </a:r>
          </a:p>
        </p:txBody>
      </p:sp>
      <p:sp>
        <p:nvSpPr>
          <p:cNvPr id="3" name="Content Placeholder 2">
            <a:extLst>
              <a:ext uri="{FF2B5EF4-FFF2-40B4-BE49-F238E27FC236}">
                <a16:creationId xmlns:a16="http://schemas.microsoft.com/office/drawing/2014/main" id="{67F329AC-F04B-939B-32C8-31AAD9148E11}"/>
              </a:ext>
            </a:extLst>
          </p:cNvPr>
          <p:cNvSpPr>
            <a:spLocks noGrp="1"/>
          </p:cNvSpPr>
          <p:nvPr>
            <p:ph idx="1"/>
          </p:nvPr>
        </p:nvSpPr>
        <p:spPr/>
        <p:txBody>
          <a:bodyPr>
            <a:normAutofit/>
          </a:bodyPr>
          <a:lstStyle/>
          <a:p>
            <a:r>
              <a:rPr lang="en-US" dirty="0"/>
              <a:t>The key indicators for judging the macro economy are still good</a:t>
            </a:r>
          </a:p>
          <a:p>
            <a:pPr lvl="1"/>
            <a:r>
              <a:rPr lang="en-US" dirty="0"/>
              <a:t>Output and unemployment are close to their “full employment” levels,.</a:t>
            </a:r>
          </a:p>
          <a:p>
            <a:pPr lvl="1"/>
            <a:r>
              <a:rPr lang="en-US" dirty="0"/>
              <a:t>Inflation is still elevated, but some of this is due to “price shocks.”</a:t>
            </a:r>
          </a:p>
          <a:p>
            <a:r>
              <a:rPr lang="en-US" dirty="0"/>
              <a:t>Concerns</a:t>
            </a:r>
          </a:p>
          <a:p>
            <a:pPr marL="914400" lvl="1" indent="-457200">
              <a:buFont typeface="+mj-lt"/>
              <a:buAutoNum type="arabicPeriod"/>
            </a:pPr>
            <a:r>
              <a:rPr lang="en-US" dirty="0"/>
              <a:t>K-shaped growth.</a:t>
            </a:r>
          </a:p>
          <a:p>
            <a:pPr marL="914400" lvl="1" indent="-457200">
              <a:buFont typeface="+mj-lt"/>
              <a:buAutoNum type="arabicPeriod"/>
            </a:pPr>
            <a:r>
              <a:rPr lang="en-US" dirty="0"/>
              <a:t>Is the AI boom sustainable?</a:t>
            </a:r>
          </a:p>
          <a:p>
            <a:pPr marL="914400" lvl="1" indent="-457200">
              <a:buFont typeface="+mj-lt"/>
              <a:buAutoNum type="arabicPeriod"/>
            </a:pPr>
            <a:r>
              <a:rPr lang="en-US" dirty="0"/>
              <a:t>Price shocks may get worse due to war in Iran.</a:t>
            </a:r>
          </a:p>
          <a:p>
            <a:endParaRPr lang="en-US" dirty="0"/>
          </a:p>
        </p:txBody>
      </p:sp>
      <p:sp>
        <p:nvSpPr>
          <p:cNvPr id="4" name="Slide Number Placeholder 3">
            <a:extLst>
              <a:ext uri="{FF2B5EF4-FFF2-40B4-BE49-F238E27FC236}">
                <a16:creationId xmlns:a16="http://schemas.microsoft.com/office/drawing/2014/main" id="{4ED3480C-FB47-1E9B-9496-AD844FB99387}"/>
              </a:ext>
            </a:extLst>
          </p:cNvPr>
          <p:cNvSpPr>
            <a:spLocks noGrp="1"/>
          </p:cNvSpPr>
          <p:nvPr>
            <p:ph type="sldNum" sz="quarter" idx="12"/>
          </p:nvPr>
        </p:nvSpPr>
        <p:spPr/>
        <p:txBody>
          <a:bodyPr/>
          <a:lstStyle/>
          <a:p>
            <a:fld id="{D9F085D5-EC86-4F6A-B501-C1359CB39116}" type="slidenum">
              <a:rPr lang="en-GB" smtClean="0"/>
              <a:t>25</a:t>
            </a:fld>
            <a:endParaRPr lang="en-GB"/>
          </a:p>
        </p:txBody>
      </p:sp>
    </p:spTree>
    <p:extLst>
      <p:ext uri="{BB962C8B-B14F-4D97-AF65-F5344CB8AC3E}">
        <p14:creationId xmlns:p14="http://schemas.microsoft.com/office/powerpoint/2010/main" val="409448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A4997-F2A8-17C0-3291-E4CFC32E79C3}"/>
              </a:ext>
            </a:extLst>
          </p:cNvPr>
          <p:cNvSpPr>
            <a:spLocks noGrp="1"/>
          </p:cNvSpPr>
          <p:nvPr>
            <p:ph type="title"/>
          </p:nvPr>
        </p:nvSpPr>
        <p:spPr/>
        <p:txBody>
          <a:bodyPr/>
          <a:lstStyle/>
          <a:p>
            <a:r>
              <a:rPr lang="en-US" dirty="0">
                <a:solidFill>
                  <a:schemeClr val="bg1"/>
                </a:solidFill>
              </a:rPr>
              <a:t>Lab</a:t>
            </a:r>
            <a:r>
              <a:rPr lang="en-US" dirty="0"/>
              <a:t>or’s Share of Income is Falling</a:t>
            </a:r>
          </a:p>
        </p:txBody>
      </p:sp>
      <p:pic>
        <p:nvPicPr>
          <p:cNvPr id="8" name="Content Placeholder 7">
            <a:extLst>
              <a:ext uri="{FF2B5EF4-FFF2-40B4-BE49-F238E27FC236}">
                <a16:creationId xmlns:a16="http://schemas.microsoft.com/office/drawing/2014/main" id="{F89604D3-67E2-AEDA-781B-344B803D56ED}"/>
              </a:ext>
            </a:extLst>
          </p:cNvPr>
          <p:cNvPicPr>
            <a:picLocks noGrp="1" noChangeAspect="1"/>
          </p:cNvPicPr>
          <p:nvPr>
            <p:ph idx="1"/>
          </p:nvPr>
        </p:nvPicPr>
        <p:blipFill>
          <a:blip r:embed="rId2"/>
          <a:stretch>
            <a:fillRect/>
          </a:stretch>
        </p:blipFill>
        <p:spPr>
          <a:xfrm>
            <a:off x="838200" y="1893527"/>
            <a:ext cx="10515600" cy="3704359"/>
          </a:xfrm>
          <a:prstGeom prst="rect">
            <a:avLst/>
          </a:prstGeom>
        </p:spPr>
      </p:pic>
      <p:sp>
        <p:nvSpPr>
          <p:cNvPr id="4" name="Slide Number Placeholder 3">
            <a:extLst>
              <a:ext uri="{FF2B5EF4-FFF2-40B4-BE49-F238E27FC236}">
                <a16:creationId xmlns:a16="http://schemas.microsoft.com/office/drawing/2014/main" id="{12354067-5DE3-8136-CF0C-C87887CBF962}"/>
              </a:ext>
            </a:extLst>
          </p:cNvPr>
          <p:cNvSpPr>
            <a:spLocks noGrp="1"/>
          </p:cNvSpPr>
          <p:nvPr>
            <p:ph type="sldNum" sz="quarter" idx="12"/>
          </p:nvPr>
        </p:nvSpPr>
        <p:spPr/>
        <p:txBody>
          <a:bodyPr/>
          <a:lstStyle/>
          <a:p>
            <a:fld id="{D9F085D5-EC86-4F6A-B501-C1359CB39116}" type="slidenum">
              <a:rPr lang="en-GB" smtClean="0"/>
              <a:t>26</a:t>
            </a:fld>
            <a:endParaRPr lang="en-GB"/>
          </a:p>
        </p:txBody>
      </p:sp>
    </p:spTree>
    <p:extLst>
      <p:ext uri="{BB962C8B-B14F-4D97-AF65-F5344CB8AC3E}">
        <p14:creationId xmlns:p14="http://schemas.microsoft.com/office/powerpoint/2010/main" val="3995478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83566-C97A-5FFF-EEC1-5E1124593C1A}"/>
              </a:ext>
            </a:extLst>
          </p:cNvPr>
          <p:cNvSpPr>
            <a:spLocks noGrp="1"/>
          </p:cNvSpPr>
          <p:nvPr>
            <p:ph type="title"/>
          </p:nvPr>
        </p:nvSpPr>
        <p:spPr/>
        <p:txBody>
          <a:bodyPr/>
          <a:lstStyle/>
          <a:p>
            <a:r>
              <a:rPr lang="en-US" dirty="0">
                <a:solidFill>
                  <a:schemeClr val="bg1"/>
                </a:solidFill>
              </a:rPr>
              <a:t>Co</a:t>
            </a:r>
            <a:r>
              <a:rPr lang="en-US" dirty="0"/>
              <a:t>nsumers Are Very Pessimistic</a:t>
            </a:r>
          </a:p>
        </p:txBody>
      </p:sp>
      <p:pic>
        <p:nvPicPr>
          <p:cNvPr id="6" name="Content Placeholder 5">
            <a:extLst>
              <a:ext uri="{FF2B5EF4-FFF2-40B4-BE49-F238E27FC236}">
                <a16:creationId xmlns:a16="http://schemas.microsoft.com/office/drawing/2014/main" id="{3364D026-B692-B73F-D6F9-FD30E1D9FB65}"/>
              </a:ext>
            </a:extLst>
          </p:cNvPr>
          <p:cNvPicPr>
            <a:picLocks noGrp="1" noChangeAspect="1"/>
          </p:cNvPicPr>
          <p:nvPr>
            <p:ph idx="1"/>
          </p:nvPr>
        </p:nvPicPr>
        <p:blipFill>
          <a:blip r:embed="rId2"/>
          <a:stretch>
            <a:fillRect/>
          </a:stretch>
        </p:blipFill>
        <p:spPr>
          <a:xfrm>
            <a:off x="838200" y="1953275"/>
            <a:ext cx="10515600" cy="3584863"/>
          </a:xfrm>
          <a:prstGeom prst="rect">
            <a:avLst/>
          </a:prstGeom>
        </p:spPr>
      </p:pic>
      <p:sp>
        <p:nvSpPr>
          <p:cNvPr id="4" name="Slide Number Placeholder 3">
            <a:extLst>
              <a:ext uri="{FF2B5EF4-FFF2-40B4-BE49-F238E27FC236}">
                <a16:creationId xmlns:a16="http://schemas.microsoft.com/office/drawing/2014/main" id="{0DEEF4AA-2EB5-375C-BBED-0411F088C6CA}"/>
              </a:ext>
            </a:extLst>
          </p:cNvPr>
          <p:cNvSpPr>
            <a:spLocks noGrp="1"/>
          </p:cNvSpPr>
          <p:nvPr>
            <p:ph type="sldNum" sz="quarter" idx="12"/>
          </p:nvPr>
        </p:nvSpPr>
        <p:spPr/>
        <p:txBody>
          <a:bodyPr/>
          <a:lstStyle/>
          <a:p>
            <a:fld id="{D9F085D5-EC86-4F6A-B501-C1359CB39116}" type="slidenum">
              <a:rPr lang="en-GB" smtClean="0"/>
              <a:t>27</a:t>
            </a:fld>
            <a:endParaRPr lang="en-GB"/>
          </a:p>
        </p:txBody>
      </p:sp>
    </p:spTree>
    <p:extLst>
      <p:ext uri="{BB962C8B-B14F-4D97-AF65-F5344CB8AC3E}">
        <p14:creationId xmlns:p14="http://schemas.microsoft.com/office/powerpoint/2010/main" val="3018026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DDBBF-940F-5481-7BE1-233F53A29415}"/>
              </a:ext>
            </a:extLst>
          </p:cNvPr>
          <p:cNvSpPr>
            <a:spLocks noGrp="1"/>
          </p:cNvSpPr>
          <p:nvPr>
            <p:ph type="title"/>
          </p:nvPr>
        </p:nvSpPr>
        <p:spPr/>
        <p:txBody>
          <a:bodyPr/>
          <a:lstStyle/>
          <a:p>
            <a:r>
              <a:rPr lang="en-US" dirty="0">
                <a:solidFill>
                  <a:schemeClr val="bg1"/>
                </a:solidFill>
              </a:rPr>
              <a:t>The</a:t>
            </a:r>
            <a:r>
              <a:rPr lang="en-US" dirty="0"/>
              <a:t> Stock Market is Being Driven by Tech</a:t>
            </a:r>
          </a:p>
        </p:txBody>
      </p:sp>
      <p:pic>
        <p:nvPicPr>
          <p:cNvPr id="6" name="Content Placeholder 5">
            <a:extLst>
              <a:ext uri="{FF2B5EF4-FFF2-40B4-BE49-F238E27FC236}">
                <a16:creationId xmlns:a16="http://schemas.microsoft.com/office/drawing/2014/main" id="{DA6F38C0-5400-4F6E-8E70-294F9C4BA79F}"/>
              </a:ext>
            </a:extLst>
          </p:cNvPr>
          <p:cNvPicPr>
            <a:picLocks noGrp="1" noChangeAspect="1"/>
          </p:cNvPicPr>
          <p:nvPr>
            <p:ph idx="1"/>
          </p:nvPr>
        </p:nvPicPr>
        <p:blipFill>
          <a:blip r:embed="rId2"/>
          <a:stretch>
            <a:fillRect/>
          </a:stretch>
        </p:blipFill>
        <p:spPr>
          <a:xfrm>
            <a:off x="838200" y="1953275"/>
            <a:ext cx="10515600" cy="3584863"/>
          </a:xfrm>
          <a:prstGeom prst="rect">
            <a:avLst/>
          </a:prstGeom>
        </p:spPr>
      </p:pic>
      <p:sp>
        <p:nvSpPr>
          <p:cNvPr id="4" name="Slide Number Placeholder 3">
            <a:extLst>
              <a:ext uri="{FF2B5EF4-FFF2-40B4-BE49-F238E27FC236}">
                <a16:creationId xmlns:a16="http://schemas.microsoft.com/office/drawing/2014/main" id="{A5E0F59E-E331-5936-7491-8AD61786DC2B}"/>
              </a:ext>
            </a:extLst>
          </p:cNvPr>
          <p:cNvSpPr>
            <a:spLocks noGrp="1"/>
          </p:cNvSpPr>
          <p:nvPr>
            <p:ph type="sldNum" sz="quarter" idx="12"/>
          </p:nvPr>
        </p:nvSpPr>
        <p:spPr/>
        <p:txBody>
          <a:bodyPr/>
          <a:lstStyle/>
          <a:p>
            <a:fld id="{D9F085D5-EC86-4F6A-B501-C1359CB39116}" type="slidenum">
              <a:rPr lang="en-GB" smtClean="0"/>
              <a:t>28</a:t>
            </a:fld>
            <a:endParaRPr lang="en-GB"/>
          </a:p>
        </p:txBody>
      </p:sp>
    </p:spTree>
    <p:extLst>
      <p:ext uri="{BB962C8B-B14F-4D97-AF65-F5344CB8AC3E}">
        <p14:creationId xmlns:p14="http://schemas.microsoft.com/office/powerpoint/2010/main" val="2109503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3C83F-05D9-5DB7-249D-99CB08175CBA}"/>
              </a:ext>
            </a:extLst>
          </p:cNvPr>
          <p:cNvSpPr>
            <a:spLocks noGrp="1"/>
          </p:cNvSpPr>
          <p:nvPr>
            <p:ph type="title"/>
          </p:nvPr>
        </p:nvSpPr>
        <p:spPr>
          <a:xfrm>
            <a:off x="960748" y="-3617"/>
            <a:ext cx="10515600" cy="1325563"/>
          </a:xfrm>
        </p:spPr>
        <p:txBody>
          <a:bodyPr/>
          <a:lstStyle/>
          <a:p>
            <a:r>
              <a:rPr lang="en-US" dirty="0">
                <a:solidFill>
                  <a:schemeClr val="bg1"/>
                </a:solidFill>
              </a:rPr>
              <a:t>AI</a:t>
            </a:r>
            <a:r>
              <a:rPr lang="en-US" dirty="0"/>
              <a:t> Boom is Unprecedented</a:t>
            </a:r>
          </a:p>
        </p:txBody>
      </p:sp>
      <p:sp>
        <p:nvSpPr>
          <p:cNvPr id="4" name="Slide Number Placeholder 3">
            <a:extLst>
              <a:ext uri="{FF2B5EF4-FFF2-40B4-BE49-F238E27FC236}">
                <a16:creationId xmlns:a16="http://schemas.microsoft.com/office/drawing/2014/main" id="{9B800F17-60BB-1443-A958-94E65EE31342}"/>
              </a:ext>
            </a:extLst>
          </p:cNvPr>
          <p:cNvSpPr>
            <a:spLocks noGrp="1"/>
          </p:cNvSpPr>
          <p:nvPr>
            <p:ph type="sldNum" sz="quarter" idx="12"/>
          </p:nvPr>
        </p:nvSpPr>
        <p:spPr/>
        <p:txBody>
          <a:bodyPr/>
          <a:lstStyle/>
          <a:p>
            <a:fld id="{D9F085D5-EC86-4F6A-B501-C1359CB39116}" type="slidenum">
              <a:rPr lang="en-GB" smtClean="0"/>
              <a:t>29</a:t>
            </a:fld>
            <a:endParaRPr lang="en-GB"/>
          </a:p>
        </p:txBody>
      </p:sp>
      <p:sp>
        <p:nvSpPr>
          <p:cNvPr id="8" name="TextBox 7">
            <a:extLst>
              <a:ext uri="{FF2B5EF4-FFF2-40B4-BE49-F238E27FC236}">
                <a16:creationId xmlns:a16="http://schemas.microsoft.com/office/drawing/2014/main" id="{BD9B87B7-60BB-1A20-4673-ECAB93FEBED7}"/>
              </a:ext>
            </a:extLst>
          </p:cNvPr>
          <p:cNvSpPr txBox="1"/>
          <p:nvPr/>
        </p:nvSpPr>
        <p:spPr>
          <a:xfrm>
            <a:off x="3744800" y="6088383"/>
            <a:ext cx="6094428" cy="646331"/>
          </a:xfrm>
          <a:prstGeom prst="rect">
            <a:avLst/>
          </a:prstGeom>
          <a:noFill/>
        </p:spPr>
        <p:txBody>
          <a:bodyPr wrap="square">
            <a:spAutoFit/>
          </a:bodyPr>
          <a:lstStyle/>
          <a:p>
            <a:r>
              <a:rPr lang="en-US" dirty="0"/>
              <a:t>https://www.brookings.edu/wp-content/uploads/2026/09/4c_Van-Nieuwerburgh.pdf</a:t>
            </a:r>
          </a:p>
        </p:txBody>
      </p:sp>
      <p:pic>
        <p:nvPicPr>
          <p:cNvPr id="18" name="Content Placeholder 17">
            <a:extLst>
              <a:ext uri="{FF2B5EF4-FFF2-40B4-BE49-F238E27FC236}">
                <a16:creationId xmlns:a16="http://schemas.microsoft.com/office/drawing/2014/main" id="{8372A266-BBAB-569B-873B-1217C20365FB}"/>
              </a:ext>
            </a:extLst>
          </p:cNvPr>
          <p:cNvPicPr>
            <a:picLocks noGrp="1" noChangeAspect="1"/>
          </p:cNvPicPr>
          <p:nvPr>
            <p:ph idx="1"/>
          </p:nvPr>
        </p:nvPicPr>
        <p:blipFill>
          <a:blip r:embed="rId2"/>
          <a:stretch>
            <a:fillRect/>
          </a:stretch>
        </p:blipFill>
        <p:spPr>
          <a:xfrm>
            <a:off x="1279460" y="1377020"/>
            <a:ext cx="8885508" cy="4572000"/>
          </a:xfrm>
          <a:prstGeom prst="rect">
            <a:avLst/>
          </a:prstGeom>
        </p:spPr>
      </p:pic>
    </p:spTree>
    <p:extLst>
      <p:ext uri="{BB962C8B-B14F-4D97-AF65-F5344CB8AC3E}">
        <p14:creationId xmlns:p14="http://schemas.microsoft.com/office/powerpoint/2010/main" val="2152472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AC721-DAD6-0EF2-4B30-EEE2B7425576}"/>
              </a:ext>
            </a:extLst>
          </p:cNvPr>
          <p:cNvSpPr>
            <a:spLocks noGrp="1"/>
          </p:cNvSpPr>
          <p:nvPr>
            <p:ph type="title"/>
          </p:nvPr>
        </p:nvSpPr>
        <p:spPr/>
        <p:txBody>
          <a:bodyPr/>
          <a:lstStyle/>
          <a:p>
            <a:r>
              <a:rPr lang="en-US" dirty="0">
                <a:solidFill>
                  <a:schemeClr val="bg1"/>
                </a:solidFill>
              </a:rPr>
              <a:t>AI’s</a:t>
            </a:r>
            <a:r>
              <a:rPr lang="en-US" dirty="0"/>
              <a:t> Contribution to Growth</a:t>
            </a:r>
          </a:p>
        </p:txBody>
      </p:sp>
      <p:pic>
        <p:nvPicPr>
          <p:cNvPr id="8" name="Content Placeholder 7">
            <a:extLst>
              <a:ext uri="{FF2B5EF4-FFF2-40B4-BE49-F238E27FC236}">
                <a16:creationId xmlns:a16="http://schemas.microsoft.com/office/drawing/2014/main" id="{E70D18CC-72A8-C1D7-34CF-E3D86D978E1F}"/>
              </a:ext>
            </a:extLst>
          </p:cNvPr>
          <p:cNvPicPr>
            <a:picLocks noGrp="1" noChangeAspect="1"/>
          </p:cNvPicPr>
          <p:nvPr>
            <p:ph idx="1"/>
          </p:nvPr>
        </p:nvPicPr>
        <p:blipFill>
          <a:blip r:embed="rId2"/>
          <a:stretch>
            <a:fillRect/>
          </a:stretch>
        </p:blipFill>
        <p:spPr>
          <a:xfrm>
            <a:off x="1128751" y="1592097"/>
            <a:ext cx="9010669" cy="4230991"/>
          </a:xfrm>
          <a:prstGeom prst="rect">
            <a:avLst/>
          </a:prstGeom>
        </p:spPr>
      </p:pic>
      <p:sp>
        <p:nvSpPr>
          <p:cNvPr id="4" name="Slide Number Placeholder 3">
            <a:extLst>
              <a:ext uri="{FF2B5EF4-FFF2-40B4-BE49-F238E27FC236}">
                <a16:creationId xmlns:a16="http://schemas.microsoft.com/office/drawing/2014/main" id="{24139C23-118C-EA3B-B883-25C1F1229028}"/>
              </a:ext>
            </a:extLst>
          </p:cNvPr>
          <p:cNvSpPr>
            <a:spLocks noGrp="1"/>
          </p:cNvSpPr>
          <p:nvPr>
            <p:ph type="sldNum" sz="quarter" idx="12"/>
          </p:nvPr>
        </p:nvSpPr>
        <p:spPr/>
        <p:txBody>
          <a:bodyPr/>
          <a:lstStyle/>
          <a:p>
            <a:fld id="{D9F085D5-EC86-4F6A-B501-C1359CB39116}" type="slidenum">
              <a:rPr lang="en-GB" smtClean="0"/>
              <a:t>30</a:t>
            </a:fld>
            <a:endParaRPr lang="en-GB"/>
          </a:p>
        </p:txBody>
      </p:sp>
      <p:sp>
        <p:nvSpPr>
          <p:cNvPr id="6" name="TextBox 5">
            <a:extLst>
              <a:ext uri="{FF2B5EF4-FFF2-40B4-BE49-F238E27FC236}">
                <a16:creationId xmlns:a16="http://schemas.microsoft.com/office/drawing/2014/main" id="{D64F9574-717C-8D3F-1559-F05FAA09E473}"/>
              </a:ext>
            </a:extLst>
          </p:cNvPr>
          <p:cNvSpPr txBox="1"/>
          <p:nvPr/>
        </p:nvSpPr>
        <p:spPr>
          <a:xfrm>
            <a:off x="3292312" y="6089622"/>
            <a:ext cx="8340364" cy="646331"/>
          </a:xfrm>
          <a:prstGeom prst="rect">
            <a:avLst/>
          </a:prstGeom>
          <a:noFill/>
        </p:spPr>
        <p:txBody>
          <a:bodyPr wrap="square">
            <a:spAutoFit/>
          </a:bodyPr>
          <a:lstStyle/>
          <a:p>
            <a:r>
              <a:rPr lang="en-US" dirty="0"/>
              <a:t>https://www.federalreserve.gov/econres/notes/feds-notes/the-ai-buildout-and-the-economy-publicly-available-data-to-assess-ais-impact-20260717.html</a:t>
            </a:r>
          </a:p>
        </p:txBody>
      </p:sp>
    </p:spTree>
    <p:extLst>
      <p:ext uri="{BB962C8B-B14F-4D97-AF65-F5344CB8AC3E}">
        <p14:creationId xmlns:p14="http://schemas.microsoft.com/office/powerpoint/2010/main" val="22955089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369E7-0367-2944-AEB8-27F6E414357D}"/>
              </a:ext>
            </a:extLst>
          </p:cNvPr>
          <p:cNvSpPr>
            <a:spLocks noGrp="1"/>
          </p:cNvSpPr>
          <p:nvPr>
            <p:ph type="title"/>
          </p:nvPr>
        </p:nvSpPr>
        <p:spPr>
          <a:xfrm>
            <a:off x="734505" y="0"/>
            <a:ext cx="10515600" cy="1325563"/>
          </a:xfrm>
        </p:spPr>
        <p:txBody>
          <a:bodyPr/>
          <a:lstStyle/>
          <a:p>
            <a:r>
              <a:rPr lang="en-US" dirty="0">
                <a:solidFill>
                  <a:schemeClr val="bg1"/>
                </a:solidFill>
              </a:rPr>
              <a:t>The</a:t>
            </a:r>
            <a:r>
              <a:rPr lang="en-US" dirty="0"/>
              <a:t> Rise in Diesel is Bigger &amp; More Inflationary</a:t>
            </a:r>
          </a:p>
        </p:txBody>
      </p:sp>
      <p:pic>
        <p:nvPicPr>
          <p:cNvPr id="6" name="Content Placeholder 5">
            <a:extLst>
              <a:ext uri="{FF2B5EF4-FFF2-40B4-BE49-F238E27FC236}">
                <a16:creationId xmlns:a16="http://schemas.microsoft.com/office/drawing/2014/main" id="{05A630A8-64D6-40CD-6EF9-4B210B605718}"/>
              </a:ext>
            </a:extLst>
          </p:cNvPr>
          <p:cNvPicPr>
            <a:picLocks noGrp="1" noChangeAspect="1"/>
          </p:cNvPicPr>
          <p:nvPr>
            <p:ph idx="1"/>
          </p:nvPr>
        </p:nvPicPr>
        <p:blipFill>
          <a:blip r:embed="rId2"/>
          <a:stretch>
            <a:fillRect/>
          </a:stretch>
        </p:blipFill>
        <p:spPr>
          <a:xfrm>
            <a:off x="60959" y="1830726"/>
            <a:ext cx="12070082" cy="4114800"/>
          </a:xfrm>
          <a:prstGeom prst="rect">
            <a:avLst/>
          </a:prstGeom>
        </p:spPr>
      </p:pic>
      <p:sp>
        <p:nvSpPr>
          <p:cNvPr id="4" name="Slide Number Placeholder 3">
            <a:extLst>
              <a:ext uri="{FF2B5EF4-FFF2-40B4-BE49-F238E27FC236}">
                <a16:creationId xmlns:a16="http://schemas.microsoft.com/office/drawing/2014/main" id="{E208C6D2-B004-AD92-9BE5-1635CA855333}"/>
              </a:ext>
            </a:extLst>
          </p:cNvPr>
          <p:cNvSpPr>
            <a:spLocks noGrp="1"/>
          </p:cNvSpPr>
          <p:nvPr>
            <p:ph type="sldNum" sz="quarter" idx="12"/>
          </p:nvPr>
        </p:nvSpPr>
        <p:spPr/>
        <p:txBody>
          <a:bodyPr/>
          <a:lstStyle/>
          <a:p>
            <a:fld id="{D9F085D5-EC86-4F6A-B501-C1359CB39116}" type="slidenum">
              <a:rPr lang="en-GB" smtClean="0"/>
              <a:t>31</a:t>
            </a:fld>
            <a:endParaRPr lang="en-GB"/>
          </a:p>
        </p:txBody>
      </p:sp>
    </p:spTree>
    <p:extLst>
      <p:ext uri="{BB962C8B-B14F-4D97-AF65-F5344CB8AC3E}">
        <p14:creationId xmlns:p14="http://schemas.microsoft.com/office/powerpoint/2010/main" val="3076414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651C-A278-8FE0-27A7-1D6ED89D384B}"/>
              </a:ext>
            </a:extLst>
          </p:cNvPr>
          <p:cNvSpPr>
            <a:spLocks noGrp="1"/>
          </p:cNvSpPr>
          <p:nvPr>
            <p:ph type="title"/>
          </p:nvPr>
        </p:nvSpPr>
        <p:spPr/>
        <p:txBody>
          <a:bodyPr/>
          <a:lstStyle/>
          <a:p>
            <a:r>
              <a:rPr lang="en-US" dirty="0">
                <a:solidFill>
                  <a:schemeClr val="bg1"/>
                </a:solidFill>
              </a:rPr>
              <a:t>Par</a:t>
            </a:r>
            <a:r>
              <a:rPr lang="en-US" dirty="0"/>
              <a:t>t 2 Intro:  The World Wide Rise in Rates</a:t>
            </a:r>
          </a:p>
        </p:txBody>
      </p:sp>
      <p:sp>
        <p:nvSpPr>
          <p:cNvPr id="4" name="Slide Number Placeholder 3">
            <a:extLst>
              <a:ext uri="{FF2B5EF4-FFF2-40B4-BE49-F238E27FC236}">
                <a16:creationId xmlns:a16="http://schemas.microsoft.com/office/drawing/2014/main" id="{2686F89B-03A4-6C26-B1AA-023C0C9E1992}"/>
              </a:ext>
            </a:extLst>
          </p:cNvPr>
          <p:cNvSpPr>
            <a:spLocks noGrp="1"/>
          </p:cNvSpPr>
          <p:nvPr>
            <p:ph type="sldNum" sz="quarter" idx="12"/>
          </p:nvPr>
        </p:nvSpPr>
        <p:spPr/>
        <p:txBody>
          <a:bodyPr/>
          <a:lstStyle/>
          <a:p>
            <a:fld id="{D9F085D5-EC86-4F6A-B501-C1359CB39116}" type="slidenum">
              <a:rPr lang="en-GB" smtClean="0"/>
              <a:t>32</a:t>
            </a:fld>
            <a:endParaRPr lang="en-GB"/>
          </a:p>
        </p:txBody>
      </p:sp>
      <p:pic>
        <p:nvPicPr>
          <p:cNvPr id="10" name="Content Placeholder 9">
            <a:extLst>
              <a:ext uri="{FF2B5EF4-FFF2-40B4-BE49-F238E27FC236}">
                <a16:creationId xmlns:a16="http://schemas.microsoft.com/office/drawing/2014/main" id="{84234B47-67E9-A6C0-67BE-185E6BA5646C}"/>
              </a:ext>
            </a:extLst>
          </p:cNvPr>
          <p:cNvPicPr>
            <a:picLocks noGrp="1" noChangeAspect="1"/>
          </p:cNvPicPr>
          <p:nvPr>
            <p:ph idx="1"/>
          </p:nvPr>
        </p:nvPicPr>
        <p:blipFill>
          <a:blip r:embed="rId2"/>
          <a:stretch>
            <a:fillRect/>
          </a:stretch>
        </p:blipFill>
        <p:spPr>
          <a:xfrm>
            <a:off x="1658471" y="1341120"/>
            <a:ext cx="9387080" cy="5029200"/>
          </a:xfrm>
          <a:prstGeom prst="rect">
            <a:avLst/>
          </a:prstGeom>
        </p:spPr>
      </p:pic>
    </p:spTree>
    <p:extLst>
      <p:ext uri="{BB962C8B-B14F-4D97-AF65-F5344CB8AC3E}">
        <p14:creationId xmlns:p14="http://schemas.microsoft.com/office/powerpoint/2010/main" val="1255650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D6966-7F31-C508-C5BE-2549787D0E2D}"/>
              </a:ext>
            </a:extLst>
          </p:cNvPr>
          <p:cNvSpPr>
            <a:spLocks noGrp="1"/>
          </p:cNvSpPr>
          <p:nvPr>
            <p:ph type="title"/>
          </p:nvPr>
        </p:nvSpPr>
        <p:spPr/>
        <p:txBody>
          <a:bodyPr/>
          <a:lstStyle/>
          <a:p>
            <a:r>
              <a:rPr lang="en-US" dirty="0">
                <a:solidFill>
                  <a:schemeClr val="bg1"/>
                </a:solidFill>
              </a:rPr>
              <a:t>Wh</a:t>
            </a:r>
            <a:r>
              <a:rPr lang="en-US" dirty="0"/>
              <a:t>y Do High Interest Rates Matter?</a:t>
            </a:r>
          </a:p>
        </p:txBody>
      </p:sp>
      <p:pic>
        <p:nvPicPr>
          <p:cNvPr id="6" name="Content Placeholder 5">
            <a:extLst>
              <a:ext uri="{FF2B5EF4-FFF2-40B4-BE49-F238E27FC236}">
                <a16:creationId xmlns:a16="http://schemas.microsoft.com/office/drawing/2014/main" id="{13CCA41E-8B2F-5E24-EB7E-4D4BE8A2E93D}"/>
              </a:ext>
            </a:extLst>
          </p:cNvPr>
          <p:cNvPicPr>
            <a:picLocks noGrp="1" noChangeAspect="1"/>
          </p:cNvPicPr>
          <p:nvPr>
            <p:ph idx="1"/>
          </p:nvPr>
        </p:nvPicPr>
        <p:blipFill>
          <a:blip r:embed="rId3"/>
          <a:stretch>
            <a:fillRect/>
          </a:stretch>
        </p:blipFill>
        <p:spPr>
          <a:xfrm>
            <a:off x="349521" y="1875566"/>
            <a:ext cx="1330037" cy="3657600"/>
          </a:xfrm>
          <a:prstGeom prst="rect">
            <a:avLst/>
          </a:prstGeom>
        </p:spPr>
      </p:pic>
      <p:sp>
        <p:nvSpPr>
          <p:cNvPr id="4" name="Slide Number Placeholder 3">
            <a:extLst>
              <a:ext uri="{FF2B5EF4-FFF2-40B4-BE49-F238E27FC236}">
                <a16:creationId xmlns:a16="http://schemas.microsoft.com/office/drawing/2014/main" id="{2175115E-9045-B6DC-8754-715B4AE4EC68}"/>
              </a:ext>
            </a:extLst>
          </p:cNvPr>
          <p:cNvSpPr>
            <a:spLocks noGrp="1"/>
          </p:cNvSpPr>
          <p:nvPr>
            <p:ph type="sldNum" sz="quarter" idx="12"/>
          </p:nvPr>
        </p:nvSpPr>
        <p:spPr/>
        <p:txBody>
          <a:bodyPr/>
          <a:lstStyle/>
          <a:p>
            <a:fld id="{D9F085D5-EC86-4F6A-B501-C1359CB39116}" type="slidenum">
              <a:rPr lang="en-GB" smtClean="0"/>
              <a:t>33</a:t>
            </a:fld>
            <a:endParaRPr lang="en-GB"/>
          </a:p>
        </p:txBody>
      </p:sp>
      <p:pic>
        <p:nvPicPr>
          <p:cNvPr id="8" name="Picture 7">
            <a:extLst>
              <a:ext uri="{FF2B5EF4-FFF2-40B4-BE49-F238E27FC236}">
                <a16:creationId xmlns:a16="http://schemas.microsoft.com/office/drawing/2014/main" id="{F32246BC-20E5-A035-45AD-A517677BD930}"/>
              </a:ext>
            </a:extLst>
          </p:cNvPr>
          <p:cNvPicPr>
            <a:picLocks noChangeAspect="1"/>
          </p:cNvPicPr>
          <p:nvPr/>
        </p:nvPicPr>
        <p:blipFill>
          <a:blip r:embed="rId4"/>
          <a:stretch>
            <a:fillRect/>
          </a:stretch>
        </p:blipFill>
        <p:spPr>
          <a:xfrm>
            <a:off x="1572803" y="2044404"/>
            <a:ext cx="1871327" cy="3657600"/>
          </a:xfrm>
          <a:prstGeom prst="rect">
            <a:avLst/>
          </a:prstGeom>
        </p:spPr>
      </p:pic>
      <p:pic>
        <p:nvPicPr>
          <p:cNvPr id="10" name="Picture 9">
            <a:extLst>
              <a:ext uri="{FF2B5EF4-FFF2-40B4-BE49-F238E27FC236}">
                <a16:creationId xmlns:a16="http://schemas.microsoft.com/office/drawing/2014/main" id="{19DAE94B-D04C-0251-2F44-9200DE689F5D}"/>
              </a:ext>
            </a:extLst>
          </p:cNvPr>
          <p:cNvPicPr>
            <a:picLocks noChangeAspect="1"/>
          </p:cNvPicPr>
          <p:nvPr/>
        </p:nvPicPr>
        <p:blipFill>
          <a:blip r:embed="rId5"/>
          <a:stretch>
            <a:fillRect/>
          </a:stretch>
        </p:blipFill>
        <p:spPr>
          <a:xfrm>
            <a:off x="4054613" y="1949094"/>
            <a:ext cx="1778280" cy="3657600"/>
          </a:xfrm>
          <a:prstGeom prst="rect">
            <a:avLst/>
          </a:prstGeom>
        </p:spPr>
      </p:pic>
      <p:sp>
        <p:nvSpPr>
          <p:cNvPr id="16" name="TextBox 15">
            <a:extLst>
              <a:ext uri="{FF2B5EF4-FFF2-40B4-BE49-F238E27FC236}">
                <a16:creationId xmlns:a16="http://schemas.microsoft.com/office/drawing/2014/main" id="{C5DE6FB1-6E59-9ED3-B285-580CBFB5B924}"/>
              </a:ext>
            </a:extLst>
          </p:cNvPr>
          <p:cNvSpPr txBox="1"/>
          <p:nvPr/>
        </p:nvSpPr>
        <p:spPr>
          <a:xfrm>
            <a:off x="3048000" y="5912438"/>
            <a:ext cx="5267325" cy="1200329"/>
          </a:xfrm>
          <a:prstGeom prst="rect">
            <a:avLst/>
          </a:prstGeom>
          <a:noFill/>
        </p:spPr>
        <p:txBody>
          <a:bodyPr wrap="square">
            <a:spAutoFit/>
          </a:bodyPr>
          <a:lstStyle/>
          <a:p>
            <a:r>
              <a:rPr lang="en-US" sz="1800" b="0" i="0" dirty="0">
                <a:solidFill>
                  <a:schemeClr val="tx1"/>
                </a:solidFill>
                <a:effectLst/>
                <a:latin typeface="+mn-lt"/>
              </a:rPr>
              <a:t>OECD (2026), </a:t>
            </a:r>
            <a:r>
              <a:rPr lang="en-US" sz="1800" b="0" i="1" dirty="0">
                <a:solidFill>
                  <a:schemeClr val="tx1"/>
                </a:solidFill>
                <a:effectLst/>
                <a:latin typeface="+mn-lt"/>
              </a:rPr>
              <a:t>Global Debt Report 2026: Sustaining Debt Market Resilience Under Growing Pressure</a:t>
            </a:r>
            <a:r>
              <a:rPr lang="en-US" sz="1800" b="0" i="0" dirty="0">
                <a:solidFill>
                  <a:schemeClr val="tx1"/>
                </a:solidFill>
                <a:effectLst/>
                <a:latin typeface="+mn-lt"/>
              </a:rPr>
              <a:t>, OECD Publishing, Paris, </a:t>
            </a:r>
            <a:r>
              <a:rPr lang="en-US" sz="1800" b="0" i="0" dirty="0">
                <a:solidFill>
                  <a:schemeClr val="tx1"/>
                </a:solidFill>
                <a:effectLst/>
                <a:latin typeface="+mn-lt"/>
                <a:hlinkClick r:id="rId6"/>
              </a:rPr>
              <a:t>https://doi.org/10.1787/e9d80efd-en</a:t>
            </a:r>
            <a:r>
              <a:rPr lang="en-US" sz="1800" b="0" i="0" dirty="0">
                <a:solidFill>
                  <a:schemeClr val="tx1"/>
                </a:solidFill>
                <a:effectLst/>
                <a:latin typeface="+mn-lt"/>
              </a:rPr>
              <a:t>.</a:t>
            </a:r>
            <a:endParaRPr lang="en-US" dirty="0"/>
          </a:p>
        </p:txBody>
      </p:sp>
      <p:sp>
        <p:nvSpPr>
          <p:cNvPr id="17" name="TextBox 16">
            <a:extLst>
              <a:ext uri="{FF2B5EF4-FFF2-40B4-BE49-F238E27FC236}">
                <a16:creationId xmlns:a16="http://schemas.microsoft.com/office/drawing/2014/main" id="{8DFD6A95-2C0B-66ED-9AE4-07D12BFD231C}"/>
              </a:ext>
            </a:extLst>
          </p:cNvPr>
          <p:cNvSpPr txBox="1"/>
          <p:nvPr/>
        </p:nvSpPr>
        <p:spPr>
          <a:xfrm>
            <a:off x="1277646" y="1574823"/>
            <a:ext cx="4818354" cy="461665"/>
          </a:xfrm>
          <a:prstGeom prst="rect">
            <a:avLst/>
          </a:prstGeom>
          <a:noFill/>
        </p:spPr>
        <p:txBody>
          <a:bodyPr wrap="square" rtlCol="0">
            <a:spAutoFit/>
          </a:bodyPr>
          <a:lstStyle/>
          <a:p>
            <a:r>
              <a:rPr lang="en-US" sz="2400" dirty="0"/>
              <a:t>2025 Levels of Debt to GDP</a:t>
            </a:r>
          </a:p>
        </p:txBody>
      </p:sp>
      <p:sp>
        <p:nvSpPr>
          <p:cNvPr id="18" name="TextBox 17">
            <a:extLst>
              <a:ext uri="{FF2B5EF4-FFF2-40B4-BE49-F238E27FC236}">
                <a16:creationId xmlns:a16="http://schemas.microsoft.com/office/drawing/2014/main" id="{54425214-6D56-B056-6BC1-D2A83F1141FA}"/>
              </a:ext>
            </a:extLst>
          </p:cNvPr>
          <p:cNvSpPr txBox="1"/>
          <p:nvPr/>
        </p:nvSpPr>
        <p:spPr>
          <a:xfrm>
            <a:off x="5819185" y="1875566"/>
            <a:ext cx="6287090" cy="2677656"/>
          </a:xfrm>
          <a:prstGeom prst="rect">
            <a:avLst/>
          </a:prstGeom>
          <a:noFill/>
        </p:spPr>
        <p:txBody>
          <a:bodyPr wrap="square" rtlCol="0">
            <a:spAutoFit/>
          </a:bodyPr>
          <a:lstStyle/>
          <a:p>
            <a:r>
              <a:rPr lang="en-US" sz="2400" dirty="0"/>
              <a:t>Effects of 1 </a:t>
            </a:r>
            <a:r>
              <a:rPr lang="en-US" sz="2400" dirty="0" err="1"/>
              <a:t>pcp</a:t>
            </a:r>
            <a:r>
              <a:rPr lang="en-US" sz="2400" dirty="0"/>
              <a:t> increase in interest rates on CBO projections for 2056.</a:t>
            </a:r>
          </a:p>
          <a:p>
            <a:pPr marL="457200" indent="-457200">
              <a:buAutoNum type="arabicPeriod"/>
            </a:pPr>
            <a:r>
              <a:rPr lang="en-US" sz="2400" dirty="0"/>
              <a:t>Debt-to-GDP ratio rises from 175% to 222%.</a:t>
            </a:r>
          </a:p>
          <a:p>
            <a:pPr marL="457200" indent="-457200">
              <a:buAutoNum type="arabicPeriod"/>
            </a:pPr>
            <a:r>
              <a:rPr lang="en-US" sz="2400" dirty="0"/>
              <a:t>Deficit rises from 9.1% to 14% of GDP.</a:t>
            </a:r>
          </a:p>
          <a:p>
            <a:pPr marL="457200" indent="-457200">
              <a:buAutoNum type="arabicPeriod"/>
            </a:pPr>
            <a:r>
              <a:rPr lang="en-US" sz="2400" dirty="0"/>
              <a:t>Interest on the debt rises from 6.9% to 11.4%,at which point it would comprise 60% of total federal revenue.</a:t>
            </a:r>
          </a:p>
        </p:txBody>
      </p:sp>
    </p:spTree>
    <p:extLst>
      <p:ext uri="{BB962C8B-B14F-4D97-AF65-F5344CB8AC3E}">
        <p14:creationId xmlns:p14="http://schemas.microsoft.com/office/powerpoint/2010/main" val="317126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fade">
                                      <p:cBhvr>
                                        <p:cTn id="15" dur="500"/>
                                        <p:tgtEl>
                                          <p:spTgt spid="1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8">
                                            <p:txEl>
                                              <p:pRg st="2" end="2"/>
                                            </p:txEl>
                                          </p:spTgt>
                                        </p:tgtEl>
                                        <p:attrNameLst>
                                          <p:attrName>style.visibility</p:attrName>
                                        </p:attrNameLst>
                                      </p:cBhvr>
                                      <p:to>
                                        <p:strVal val="visible"/>
                                      </p:to>
                                    </p:set>
                                    <p:animEffect transition="in" filter="fade">
                                      <p:cBhvr>
                                        <p:cTn id="20" dur="500"/>
                                        <p:tgtEl>
                                          <p:spTgt spid="1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xEl>
                                              <p:pRg st="3" end="3"/>
                                            </p:txEl>
                                          </p:spTgt>
                                        </p:tgtEl>
                                        <p:attrNameLst>
                                          <p:attrName>style.visibility</p:attrName>
                                        </p:attrNameLst>
                                      </p:cBhvr>
                                      <p:to>
                                        <p:strVal val="visible"/>
                                      </p:to>
                                    </p:set>
                                    <p:animEffect transition="in" filter="fade">
                                      <p:cBhvr>
                                        <p:cTn id="25"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CDC4C5-5D44-6682-C22E-97D1570FA2F9}"/>
              </a:ext>
            </a:extLst>
          </p:cNvPr>
          <p:cNvSpPr>
            <a:spLocks noGrp="1"/>
          </p:cNvSpPr>
          <p:nvPr>
            <p:ph idx="1"/>
          </p:nvPr>
        </p:nvSpPr>
        <p:spPr/>
        <p:txBody>
          <a:bodyPr>
            <a:normAutofit/>
          </a:bodyPr>
          <a:lstStyle/>
          <a:p>
            <a:r>
              <a:rPr lang="en-US" dirty="0"/>
              <a:t>Housing shortage and housing affordability.</a:t>
            </a:r>
          </a:p>
          <a:p>
            <a:r>
              <a:rPr lang="en-US" i="1" dirty="0"/>
              <a:t>WSJ</a:t>
            </a:r>
            <a:r>
              <a:rPr lang="en-US" dirty="0"/>
              <a:t>, 10/5 headline:  </a:t>
            </a:r>
            <a:r>
              <a:rPr lang="en-US" i="1" dirty="0"/>
              <a:t>The Surge in Rates is Blowing Up Commercial Real-Estate Deals.</a:t>
            </a:r>
          </a:p>
          <a:p>
            <a:r>
              <a:rPr lang="en-US" i="1" dirty="0"/>
              <a:t>WSJ</a:t>
            </a:r>
            <a:r>
              <a:rPr lang="en-US" dirty="0"/>
              <a:t>, 10/8 headline: </a:t>
            </a:r>
            <a:r>
              <a:rPr lang="en-US" i="1" dirty="0"/>
              <a:t>Rising Rates are Eroding the Value of Even the Most High-Flying Tech Stocks </a:t>
            </a:r>
            <a:br>
              <a:rPr lang="en-US" b="0" dirty="0"/>
            </a:br>
            <a:endParaRPr lang="en-US" b="0" dirty="0"/>
          </a:p>
          <a:p>
            <a:pPr marL="0" indent="0">
              <a:buNone/>
            </a:pPr>
            <a:endParaRPr lang="en-US" i="1" u="sng" dirty="0">
              <a:hlinkClick r:id="rId2">
                <a:extLst>
                  <a:ext uri="{A12FA001-AC4F-418D-AE19-62706E023703}">
                    <ahyp:hlinkClr xmlns:ahyp="http://schemas.microsoft.com/office/drawing/2018/hyperlinkcolor" val="tx"/>
                  </a:ext>
                </a:extLst>
              </a:hlinkClick>
            </a:endParaRPr>
          </a:p>
          <a:p>
            <a:endParaRPr lang="en-US" dirty="0"/>
          </a:p>
          <a:p>
            <a:r>
              <a:rPr lang="en-US" dirty="0"/>
              <a:t>The Stock Market</a:t>
            </a:r>
          </a:p>
          <a:p>
            <a:endParaRPr lang="en-US" dirty="0"/>
          </a:p>
          <a:p>
            <a:endParaRPr lang="en-US" i="1" dirty="0"/>
          </a:p>
        </p:txBody>
      </p:sp>
      <p:sp>
        <p:nvSpPr>
          <p:cNvPr id="4" name="Slide Number Placeholder 3">
            <a:extLst>
              <a:ext uri="{FF2B5EF4-FFF2-40B4-BE49-F238E27FC236}">
                <a16:creationId xmlns:a16="http://schemas.microsoft.com/office/drawing/2014/main" id="{D4AFCEBE-84C1-6298-CE60-913E86856997}"/>
              </a:ext>
            </a:extLst>
          </p:cNvPr>
          <p:cNvSpPr>
            <a:spLocks noGrp="1"/>
          </p:cNvSpPr>
          <p:nvPr>
            <p:ph type="sldNum" sz="quarter" idx="12"/>
          </p:nvPr>
        </p:nvSpPr>
        <p:spPr/>
        <p:txBody>
          <a:bodyPr/>
          <a:lstStyle/>
          <a:p>
            <a:fld id="{D9F085D5-EC86-4F6A-B501-C1359CB39116}" type="slidenum">
              <a:rPr lang="en-GB" smtClean="0"/>
              <a:t>34</a:t>
            </a:fld>
            <a:endParaRPr lang="en-GB"/>
          </a:p>
        </p:txBody>
      </p:sp>
      <p:sp>
        <p:nvSpPr>
          <p:cNvPr id="5" name="Title 1">
            <a:extLst>
              <a:ext uri="{FF2B5EF4-FFF2-40B4-BE49-F238E27FC236}">
                <a16:creationId xmlns:a16="http://schemas.microsoft.com/office/drawing/2014/main" id="{12C1DA9B-9390-F9BF-3038-E83FC1E96190}"/>
              </a:ext>
            </a:extLst>
          </p:cNvPr>
          <p:cNvSpPr>
            <a:spLocks noGrp="1"/>
          </p:cNvSpPr>
          <p:nvPr>
            <p:ph type="title"/>
          </p:nvPr>
        </p:nvSpPr>
        <p:spPr>
          <a:xfrm>
            <a:off x="838200" y="0"/>
            <a:ext cx="10515600" cy="1325563"/>
          </a:xfrm>
        </p:spPr>
        <p:txBody>
          <a:bodyPr/>
          <a:lstStyle/>
          <a:p>
            <a:r>
              <a:rPr lang="en-US" dirty="0">
                <a:solidFill>
                  <a:schemeClr val="bg1"/>
                </a:solidFill>
              </a:rPr>
              <a:t>Wh</a:t>
            </a:r>
            <a:r>
              <a:rPr lang="en-US" dirty="0"/>
              <a:t>y Do High Interest Rates Matter2?</a:t>
            </a:r>
          </a:p>
        </p:txBody>
      </p:sp>
      <p:graphicFrame>
        <p:nvGraphicFramePr>
          <p:cNvPr id="6" name="Chart 5">
            <a:extLst>
              <a:ext uri="{FF2B5EF4-FFF2-40B4-BE49-F238E27FC236}">
                <a16:creationId xmlns:a16="http://schemas.microsoft.com/office/drawing/2014/main" id="{C93921A4-5B04-35D1-F240-836454770714}"/>
              </a:ext>
            </a:extLst>
          </p:cNvPr>
          <p:cNvGraphicFramePr>
            <a:graphicFrameLocks noGrp="1" noChangeAspect="1"/>
          </p:cNvGraphicFramePr>
          <p:nvPr>
            <p:extLst>
              <p:ext uri="{D42A27DB-BD31-4B8C-83A1-F6EECF244321}">
                <p14:modId xmlns:p14="http://schemas.microsoft.com/office/powerpoint/2010/main" val="1969150685"/>
              </p:ext>
            </p:extLst>
          </p:nvPr>
        </p:nvGraphicFramePr>
        <p:xfrm>
          <a:off x="5809199" y="2520429"/>
          <a:ext cx="5794028" cy="420624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0C83A874-8D50-1AFA-7C41-1D623CAD5D9C}"/>
              </a:ext>
            </a:extLst>
          </p:cNvPr>
          <p:cNvSpPr txBox="1"/>
          <p:nvPr/>
        </p:nvSpPr>
        <p:spPr>
          <a:xfrm>
            <a:off x="3370799" y="6357337"/>
            <a:ext cx="2438400" cy="369332"/>
          </a:xfrm>
          <a:prstGeom prst="rect">
            <a:avLst/>
          </a:prstGeom>
          <a:noFill/>
        </p:spPr>
        <p:txBody>
          <a:bodyPr wrap="square">
            <a:spAutoFit/>
          </a:bodyPr>
          <a:lstStyle/>
          <a:p>
            <a:r>
              <a:rPr lang="en-US" dirty="0"/>
              <a:t>https://shillerdata.com/</a:t>
            </a:r>
          </a:p>
        </p:txBody>
      </p:sp>
    </p:spTree>
    <p:extLst>
      <p:ext uri="{BB962C8B-B14F-4D97-AF65-F5344CB8AC3E}">
        <p14:creationId xmlns:p14="http://schemas.microsoft.com/office/powerpoint/2010/main" val="226353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6168C-6409-B4F9-E8B8-0C61D4C90E90}"/>
              </a:ext>
            </a:extLst>
          </p:cNvPr>
          <p:cNvSpPr>
            <a:spLocks noGrp="1"/>
          </p:cNvSpPr>
          <p:nvPr>
            <p:ph type="title"/>
          </p:nvPr>
        </p:nvSpPr>
        <p:spPr>
          <a:xfrm>
            <a:off x="734505" y="0"/>
            <a:ext cx="10515600" cy="1325563"/>
          </a:xfrm>
        </p:spPr>
        <p:txBody>
          <a:bodyPr/>
          <a:lstStyle/>
          <a:p>
            <a:r>
              <a:rPr lang="en-US" dirty="0">
                <a:solidFill>
                  <a:schemeClr val="bg1"/>
                </a:solidFill>
              </a:rPr>
              <a:t>Key </a:t>
            </a:r>
            <a:r>
              <a:rPr lang="en-US" dirty="0">
                <a:solidFill>
                  <a:schemeClr val="accent5">
                    <a:lumMod val="50000"/>
                  </a:schemeClr>
                </a:solidFill>
              </a:rPr>
              <a:t>Questions</a:t>
            </a:r>
            <a:r>
              <a:rPr lang="en-US" dirty="0">
                <a:solidFill>
                  <a:schemeClr val="bg1"/>
                </a:solidFill>
              </a:rPr>
              <a:t> </a:t>
            </a:r>
          </a:p>
        </p:txBody>
      </p:sp>
      <p:sp>
        <p:nvSpPr>
          <p:cNvPr id="3" name="Content Placeholder 2">
            <a:extLst>
              <a:ext uri="{FF2B5EF4-FFF2-40B4-BE49-F238E27FC236}">
                <a16:creationId xmlns:a16="http://schemas.microsoft.com/office/drawing/2014/main" id="{5B11DCE5-150E-D8C5-4B8B-4BFCE62C7F80}"/>
              </a:ext>
            </a:extLst>
          </p:cNvPr>
          <p:cNvSpPr>
            <a:spLocks noGrp="1"/>
          </p:cNvSpPr>
          <p:nvPr>
            <p:ph idx="1"/>
          </p:nvPr>
        </p:nvSpPr>
        <p:spPr/>
        <p:txBody>
          <a:bodyPr/>
          <a:lstStyle/>
          <a:p>
            <a:pPr marL="514350" indent="-514350">
              <a:buFont typeface="+mj-lt"/>
              <a:buAutoNum type="arabicPeriod"/>
            </a:pPr>
            <a:r>
              <a:rPr lang="en-US" dirty="0"/>
              <a:t>What Caused the Increase?</a:t>
            </a:r>
          </a:p>
          <a:p>
            <a:pPr marL="514350" indent="-514350">
              <a:buFont typeface="+mj-lt"/>
              <a:buAutoNum type="arabicPeriod"/>
            </a:pPr>
            <a:r>
              <a:rPr lang="en-US" dirty="0"/>
              <a:t>Are High Rates Likely to Persist?</a:t>
            </a:r>
          </a:p>
          <a:p>
            <a:pPr marL="0" indent="0">
              <a:buNone/>
            </a:pPr>
            <a:r>
              <a:rPr lang="en-US" dirty="0"/>
              <a:t>Reading the Tea Leaves from various Interest Rates will help us to answer these questions.</a:t>
            </a:r>
          </a:p>
          <a:p>
            <a:pPr marL="0" indent="0">
              <a:buNone/>
            </a:pPr>
            <a:endParaRPr lang="en-US" dirty="0"/>
          </a:p>
        </p:txBody>
      </p:sp>
      <p:sp>
        <p:nvSpPr>
          <p:cNvPr id="4" name="Slide Number Placeholder 3">
            <a:extLst>
              <a:ext uri="{FF2B5EF4-FFF2-40B4-BE49-F238E27FC236}">
                <a16:creationId xmlns:a16="http://schemas.microsoft.com/office/drawing/2014/main" id="{19E81B9A-C16C-E80E-18D5-60533BD6D405}"/>
              </a:ext>
            </a:extLst>
          </p:cNvPr>
          <p:cNvSpPr>
            <a:spLocks noGrp="1"/>
          </p:cNvSpPr>
          <p:nvPr>
            <p:ph type="sldNum" sz="quarter" idx="12"/>
          </p:nvPr>
        </p:nvSpPr>
        <p:spPr/>
        <p:txBody>
          <a:bodyPr/>
          <a:lstStyle/>
          <a:p>
            <a:fld id="{D9F085D5-EC86-4F6A-B501-C1359CB39116}" type="slidenum">
              <a:rPr lang="en-GB" smtClean="0"/>
              <a:t>35</a:t>
            </a:fld>
            <a:endParaRPr lang="en-GB"/>
          </a:p>
        </p:txBody>
      </p:sp>
    </p:spTree>
    <p:extLst>
      <p:ext uri="{BB962C8B-B14F-4D97-AF65-F5344CB8AC3E}">
        <p14:creationId xmlns:p14="http://schemas.microsoft.com/office/powerpoint/2010/main" val="191180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1C94D-F5EB-975F-9BE5-C1AEF38824FE}"/>
              </a:ext>
            </a:extLst>
          </p:cNvPr>
          <p:cNvSpPr>
            <a:spLocks noGrp="1"/>
          </p:cNvSpPr>
          <p:nvPr>
            <p:ph type="title"/>
          </p:nvPr>
        </p:nvSpPr>
        <p:spPr>
          <a:xfrm>
            <a:off x="762786" y="0"/>
            <a:ext cx="10515600" cy="1325563"/>
          </a:xfrm>
        </p:spPr>
        <p:txBody>
          <a:bodyPr/>
          <a:lstStyle/>
          <a:p>
            <a:r>
              <a:rPr lang="en-US" dirty="0" err="1">
                <a:solidFill>
                  <a:schemeClr val="bg1"/>
                </a:solidFill>
              </a:rPr>
              <a:t>Out</a:t>
            </a:r>
            <a:r>
              <a:rPr lang="en-US" dirty="0" err="1">
                <a:solidFill>
                  <a:schemeClr val="accent5">
                    <a:lumMod val="50000"/>
                  </a:schemeClr>
                </a:solidFill>
              </a:rPr>
              <a:t>ine</a:t>
            </a:r>
            <a:r>
              <a:rPr lang="en-US" dirty="0">
                <a:solidFill>
                  <a:schemeClr val="accent5">
                    <a:lumMod val="50000"/>
                  </a:schemeClr>
                </a:solidFill>
              </a:rPr>
              <a:t> for Part 2</a:t>
            </a:r>
            <a:endParaRPr lang="en-US" dirty="0">
              <a:solidFill>
                <a:schemeClr val="bg1"/>
              </a:solidFill>
            </a:endParaRPr>
          </a:p>
        </p:txBody>
      </p:sp>
      <p:sp>
        <p:nvSpPr>
          <p:cNvPr id="3" name="Content Placeholder 2">
            <a:extLst>
              <a:ext uri="{FF2B5EF4-FFF2-40B4-BE49-F238E27FC236}">
                <a16:creationId xmlns:a16="http://schemas.microsoft.com/office/drawing/2014/main" id="{F91703F5-B367-D0E7-3622-90871A6DF6F5}"/>
              </a:ext>
            </a:extLst>
          </p:cNvPr>
          <p:cNvSpPr>
            <a:spLocks noGrp="1"/>
          </p:cNvSpPr>
          <p:nvPr>
            <p:ph idx="1"/>
          </p:nvPr>
        </p:nvSpPr>
        <p:spPr/>
        <p:txBody>
          <a:bodyPr/>
          <a:lstStyle/>
          <a:p>
            <a:pPr marL="514350" indent="-514350">
              <a:buFont typeface="+mj-lt"/>
              <a:buAutoNum type="arabicPeriod"/>
            </a:pPr>
            <a:r>
              <a:rPr lang="en-US" dirty="0"/>
              <a:t>Explain the difference between nominal or stated interest rates and the real rate.</a:t>
            </a:r>
          </a:p>
          <a:p>
            <a:pPr marL="514350" indent="-514350">
              <a:buFont typeface="+mj-lt"/>
              <a:buAutoNum type="arabicPeriod"/>
            </a:pPr>
            <a:r>
              <a:rPr lang="en-US" dirty="0"/>
              <a:t>The Fed determines nominal short-term interest rates.</a:t>
            </a:r>
          </a:p>
          <a:p>
            <a:pPr marL="514350" indent="-514350">
              <a:buFont typeface="+mj-lt"/>
              <a:buAutoNum type="arabicPeriod"/>
            </a:pPr>
            <a:r>
              <a:rPr lang="en-US" dirty="0"/>
              <a:t>The relationship between short-term and long-term interest rates</a:t>
            </a:r>
          </a:p>
          <a:p>
            <a:pPr marL="514350" indent="-514350">
              <a:buFont typeface="+mj-lt"/>
              <a:buAutoNum type="arabicPeriod"/>
            </a:pPr>
            <a:r>
              <a:rPr lang="en-US" dirty="0"/>
              <a:t>Conclusion from the tea leaves.</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AFD6B0CF-35C8-736B-6304-D63F50592923}"/>
              </a:ext>
            </a:extLst>
          </p:cNvPr>
          <p:cNvSpPr>
            <a:spLocks noGrp="1"/>
          </p:cNvSpPr>
          <p:nvPr>
            <p:ph type="sldNum" sz="quarter" idx="12"/>
          </p:nvPr>
        </p:nvSpPr>
        <p:spPr/>
        <p:txBody>
          <a:bodyPr/>
          <a:lstStyle/>
          <a:p>
            <a:fld id="{D9F085D5-EC86-4F6A-B501-C1359CB39116}" type="slidenum">
              <a:rPr lang="en-GB" smtClean="0"/>
              <a:t>36</a:t>
            </a:fld>
            <a:endParaRPr lang="en-GB"/>
          </a:p>
        </p:txBody>
      </p:sp>
    </p:spTree>
    <p:extLst>
      <p:ext uri="{BB962C8B-B14F-4D97-AF65-F5344CB8AC3E}">
        <p14:creationId xmlns:p14="http://schemas.microsoft.com/office/powerpoint/2010/main" val="194546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5E1A5-E6ED-C919-9FDD-BE8EA32DA0A7}"/>
              </a:ext>
            </a:extLst>
          </p:cNvPr>
          <p:cNvSpPr>
            <a:spLocks noGrp="1"/>
          </p:cNvSpPr>
          <p:nvPr>
            <p:ph type="title"/>
          </p:nvPr>
        </p:nvSpPr>
        <p:spPr/>
        <p:txBody>
          <a:bodyPr/>
          <a:lstStyle/>
          <a:p>
            <a:r>
              <a:rPr lang="en-US" dirty="0">
                <a:solidFill>
                  <a:schemeClr val="bg1"/>
                </a:solidFill>
              </a:rPr>
              <a:t>Res</a:t>
            </a:r>
            <a:r>
              <a:rPr lang="en-US" dirty="0"/>
              <a:t>ults from Reading the Tea Leaves.</a:t>
            </a:r>
          </a:p>
        </p:txBody>
      </p:sp>
      <p:sp>
        <p:nvSpPr>
          <p:cNvPr id="3" name="Content Placeholder 2">
            <a:extLst>
              <a:ext uri="{FF2B5EF4-FFF2-40B4-BE49-F238E27FC236}">
                <a16:creationId xmlns:a16="http://schemas.microsoft.com/office/drawing/2014/main" id="{4B10E3CB-7426-6E02-0B52-5254C9CC861B}"/>
              </a:ext>
            </a:extLst>
          </p:cNvPr>
          <p:cNvSpPr>
            <a:spLocks noGrp="1"/>
          </p:cNvSpPr>
          <p:nvPr>
            <p:ph idx="1"/>
          </p:nvPr>
        </p:nvSpPr>
        <p:spPr/>
        <p:txBody>
          <a:bodyPr/>
          <a:lstStyle/>
          <a:p>
            <a:pPr marL="514350" indent="-514350">
              <a:buFont typeface="+mj-lt"/>
              <a:buAutoNum type="arabicPeriod"/>
            </a:pPr>
            <a:r>
              <a:rPr lang="en-US" dirty="0"/>
              <a:t>The vast majority of the increase in interest rates was due to  increases in the real rate.</a:t>
            </a:r>
          </a:p>
          <a:p>
            <a:pPr marL="514350" indent="-514350">
              <a:buFont typeface="+mj-lt"/>
              <a:buAutoNum type="arabicPeriod"/>
            </a:pPr>
            <a:r>
              <a:rPr lang="en-US" dirty="0"/>
              <a:t>Some shorter-term bonds have risen in anticipation of the Fed raising the federal funds rate.</a:t>
            </a:r>
          </a:p>
          <a:p>
            <a:pPr marL="514350" indent="-514350">
              <a:buFont typeface="+mj-lt"/>
              <a:buAutoNum type="arabicPeriod"/>
            </a:pPr>
            <a:r>
              <a:rPr lang="en-US" dirty="0"/>
              <a:t>The rise in the rate on the longest-term bonds implies higher rates are expected to persist because of higher real rates, </a:t>
            </a:r>
            <a:r>
              <a:rPr lang="en-US" i="1" dirty="0"/>
              <a:t>not</a:t>
            </a:r>
            <a:r>
              <a:rPr lang="en-US" dirty="0"/>
              <a:t> higher inflation.</a:t>
            </a:r>
          </a:p>
        </p:txBody>
      </p:sp>
      <p:sp>
        <p:nvSpPr>
          <p:cNvPr id="4" name="Slide Number Placeholder 3">
            <a:extLst>
              <a:ext uri="{FF2B5EF4-FFF2-40B4-BE49-F238E27FC236}">
                <a16:creationId xmlns:a16="http://schemas.microsoft.com/office/drawing/2014/main" id="{33E5DF01-D5A1-2365-B958-8EEF68F2B187}"/>
              </a:ext>
            </a:extLst>
          </p:cNvPr>
          <p:cNvSpPr>
            <a:spLocks noGrp="1"/>
          </p:cNvSpPr>
          <p:nvPr>
            <p:ph type="sldNum" sz="quarter" idx="12"/>
          </p:nvPr>
        </p:nvSpPr>
        <p:spPr/>
        <p:txBody>
          <a:bodyPr/>
          <a:lstStyle/>
          <a:p>
            <a:fld id="{D9F085D5-EC86-4F6A-B501-C1359CB39116}" type="slidenum">
              <a:rPr lang="en-GB" smtClean="0"/>
              <a:t>37</a:t>
            </a:fld>
            <a:endParaRPr lang="en-GB"/>
          </a:p>
        </p:txBody>
      </p:sp>
    </p:spTree>
    <p:extLst>
      <p:ext uri="{BB962C8B-B14F-4D97-AF65-F5344CB8AC3E}">
        <p14:creationId xmlns:p14="http://schemas.microsoft.com/office/powerpoint/2010/main" val="330516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E0448-8D0E-1E9B-121A-322F3CEB8198}"/>
              </a:ext>
            </a:extLst>
          </p:cNvPr>
          <p:cNvSpPr>
            <a:spLocks noGrp="1"/>
          </p:cNvSpPr>
          <p:nvPr>
            <p:ph type="title"/>
          </p:nvPr>
        </p:nvSpPr>
        <p:spPr/>
        <p:txBody>
          <a:bodyPr/>
          <a:lstStyle/>
          <a:p>
            <a:r>
              <a:rPr lang="en-US" dirty="0">
                <a:solidFill>
                  <a:schemeClr val="bg1"/>
                </a:solidFill>
              </a:rPr>
              <a:t>No</a:t>
            </a:r>
            <a:r>
              <a:rPr lang="en-US" dirty="0">
                <a:solidFill>
                  <a:schemeClr val="accent5">
                    <a:lumMod val="50000"/>
                  </a:schemeClr>
                </a:solidFill>
              </a:rPr>
              <a:t>minal and Real Interest Rates</a:t>
            </a:r>
            <a:endParaRPr lang="en-US" dirty="0">
              <a:solidFill>
                <a:schemeClr val="bg1"/>
              </a:solidFill>
            </a:endParaRPr>
          </a:p>
        </p:txBody>
      </p:sp>
      <p:sp>
        <p:nvSpPr>
          <p:cNvPr id="3" name="Content Placeholder 2">
            <a:extLst>
              <a:ext uri="{FF2B5EF4-FFF2-40B4-BE49-F238E27FC236}">
                <a16:creationId xmlns:a16="http://schemas.microsoft.com/office/drawing/2014/main" id="{874250B4-B758-B5D8-FC57-991F97968AB0}"/>
              </a:ext>
            </a:extLst>
          </p:cNvPr>
          <p:cNvSpPr>
            <a:spLocks noGrp="1"/>
          </p:cNvSpPr>
          <p:nvPr>
            <p:ph idx="1"/>
          </p:nvPr>
        </p:nvSpPr>
        <p:spPr/>
        <p:txBody>
          <a:bodyPr/>
          <a:lstStyle/>
          <a:p>
            <a:r>
              <a:rPr lang="en-US" dirty="0"/>
              <a:t>The stated or nominal interest rate is the rate at which your dollars grow.</a:t>
            </a:r>
          </a:p>
          <a:p>
            <a:r>
              <a:rPr lang="en-US" dirty="0"/>
              <a:t>The real interest rate is the rate at which your purchasing power grows.  The real rate is the nominal rate minus expected inflation.</a:t>
            </a:r>
          </a:p>
          <a:p>
            <a:pPr marL="914400" lvl="1" indent="-457200">
              <a:buFont typeface="+mj-lt"/>
              <a:buAutoNum type="arabicPeriod"/>
            </a:pPr>
            <a:endParaRPr lang="en-US" dirty="0"/>
          </a:p>
          <a:p>
            <a:r>
              <a:rPr lang="en-US" dirty="0"/>
              <a:t>Reading the Tea Leaves by comparing US Bonds to Inflation protected US Bonds (TIPs).</a:t>
            </a:r>
          </a:p>
        </p:txBody>
      </p:sp>
      <p:sp>
        <p:nvSpPr>
          <p:cNvPr id="4" name="Slide Number Placeholder 3">
            <a:extLst>
              <a:ext uri="{FF2B5EF4-FFF2-40B4-BE49-F238E27FC236}">
                <a16:creationId xmlns:a16="http://schemas.microsoft.com/office/drawing/2014/main" id="{A4A15B03-3509-FCB4-C653-001C4E95DA2B}"/>
              </a:ext>
            </a:extLst>
          </p:cNvPr>
          <p:cNvSpPr>
            <a:spLocks noGrp="1"/>
          </p:cNvSpPr>
          <p:nvPr>
            <p:ph type="sldNum" sz="quarter" idx="12"/>
          </p:nvPr>
        </p:nvSpPr>
        <p:spPr/>
        <p:txBody>
          <a:bodyPr/>
          <a:lstStyle/>
          <a:p>
            <a:fld id="{D9F085D5-EC86-4F6A-B501-C1359CB39116}" type="slidenum">
              <a:rPr lang="en-GB" smtClean="0"/>
              <a:t>38</a:t>
            </a:fld>
            <a:endParaRPr lang="en-GB"/>
          </a:p>
        </p:txBody>
      </p:sp>
    </p:spTree>
    <p:extLst>
      <p:ext uri="{BB962C8B-B14F-4D97-AF65-F5344CB8AC3E}">
        <p14:creationId xmlns:p14="http://schemas.microsoft.com/office/powerpoint/2010/main" val="291821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64BFB-1E84-03CD-666E-EDA8004897C2}"/>
              </a:ext>
            </a:extLst>
          </p:cNvPr>
          <p:cNvSpPr>
            <a:spLocks noGrp="1"/>
          </p:cNvSpPr>
          <p:nvPr>
            <p:ph type="title"/>
          </p:nvPr>
        </p:nvSpPr>
        <p:spPr/>
        <p:txBody>
          <a:bodyPr/>
          <a:lstStyle/>
          <a:p>
            <a:r>
              <a:rPr lang="en-US" dirty="0">
                <a:solidFill>
                  <a:schemeClr val="bg1"/>
                </a:solidFill>
              </a:rPr>
              <a:t>The</a:t>
            </a:r>
            <a:r>
              <a:rPr lang="en-US" dirty="0">
                <a:solidFill>
                  <a:schemeClr val="accent5">
                    <a:lumMod val="50000"/>
                  </a:schemeClr>
                </a:solidFill>
              </a:rPr>
              <a:t> Rise in Government Bond Interest Rates</a:t>
            </a:r>
          </a:p>
        </p:txBody>
      </p:sp>
      <p:sp>
        <p:nvSpPr>
          <p:cNvPr id="4" name="Slide Number Placeholder 3">
            <a:extLst>
              <a:ext uri="{FF2B5EF4-FFF2-40B4-BE49-F238E27FC236}">
                <a16:creationId xmlns:a16="http://schemas.microsoft.com/office/drawing/2014/main" id="{EBFCC57D-7DD7-29F6-0B23-F157043F414D}"/>
              </a:ext>
            </a:extLst>
          </p:cNvPr>
          <p:cNvSpPr>
            <a:spLocks noGrp="1"/>
          </p:cNvSpPr>
          <p:nvPr>
            <p:ph type="sldNum" sz="quarter" idx="12"/>
          </p:nvPr>
        </p:nvSpPr>
        <p:spPr/>
        <p:txBody>
          <a:bodyPr/>
          <a:lstStyle/>
          <a:p>
            <a:fld id="{D9F085D5-EC86-4F6A-B501-C1359CB39116}" type="slidenum">
              <a:rPr lang="en-GB" smtClean="0"/>
              <a:t>39</a:t>
            </a:fld>
            <a:endParaRPr lang="en-GB"/>
          </a:p>
        </p:txBody>
      </p:sp>
      <p:pic>
        <p:nvPicPr>
          <p:cNvPr id="6" name="Picture 5">
            <a:extLst>
              <a:ext uri="{FF2B5EF4-FFF2-40B4-BE49-F238E27FC236}">
                <a16:creationId xmlns:a16="http://schemas.microsoft.com/office/drawing/2014/main" id="{4C327C7D-F2A6-4AEC-7551-61B469142FF1}"/>
              </a:ext>
            </a:extLst>
          </p:cNvPr>
          <p:cNvPicPr>
            <a:picLocks noChangeAspect="1"/>
          </p:cNvPicPr>
          <p:nvPr/>
        </p:nvPicPr>
        <p:blipFill>
          <a:blip r:embed="rId2"/>
          <a:stretch>
            <a:fillRect/>
          </a:stretch>
        </p:blipFill>
        <p:spPr>
          <a:xfrm>
            <a:off x="188113" y="1410138"/>
            <a:ext cx="12003886" cy="4938395"/>
          </a:xfrm>
          <a:prstGeom prst="rect">
            <a:avLst/>
          </a:prstGeom>
        </p:spPr>
      </p:pic>
      <p:cxnSp>
        <p:nvCxnSpPr>
          <p:cNvPr id="8" name="Straight Arrow Connector 7">
            <a:extLst>
              <a:ext uri="{FF2B5EF4-FFF2-40B4-BE49-F238E27FC236}">
                <a16:creationId xmlns:a16="http://schemas.microsoft.com/office/drawing/2014/main" id="{5C7ED347-3E70-182D-06E5-B5F96E27340B}"/>
              </a:ext>
            </a:extLst>
          </p:cNvPr>
          <p:cNvCxnSpPr>
            <a:cxnSpLocks/>
          </p:cNvCxnSpPr>
          <p:nvPr/>
        </p:nvCxnSpPr>
        <p:spPr>
          <a:xfrm flipV="1">
            <a:off x="958850" y="3116580"/>
            <a:ext cx="0" cy="2032000"/>
          </a:xfrm>
          <a:prstGeom prst="straightConnector1">
            <a:avLst/>
          </a:prstGeom>
          <a:ln w="1905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9" name="TextBox 8">
            <a:extLst>
              <a:ext uri="{FF2B5EF4-FFF2-40B4-BE49-F238E27FC236}">
                <a16:creationId xmlns:a16="http://schemas.microsoft.com/office/drawing/2014/main" id="{AEB63290-223A-699A-20AD-49A97C45DB37}"/>
              </a:ext>
            </a:extLst>
          </p:cNvPr>
          <p:cNvSpPr txBox="1"/>
          <p:nvPr/>
        </p:nvSpPr>
        <p:spPr>
          <a:xfrm>
            <a:off x="1391920" y="3149600"/>
            <a:ext cx="1940560" cy="1200329"/>
          </a:xfrm>
          <a:prstGeom prst="rect">
            <a:avLst/>
          </a:prstGeom>
          <a:noFill/>
        </p:spPr>
        <p:txBody>
          <a:bodyPr wrap="square" rtlCol="0">
            <a:spAutoFit/>
          </a:bodyPr>
          <a:lstStyle/>
          <a:p>
            <a:r>
              <a:rPr lang="en-US" dirty="0"/>
              <a:t>Inflation Compensation</a:t>
            </a:r>
          </a:p>
          <a:p>
            <a:r>
              <a:rPr lang="en-US" dirty="0"/>
              <a:t>=</a:t>
            </a:r>
            <a:r>
              <a:rPr lang="en-US" dirty="0">
                <a:solidFill>
                  <a:srgbClr val="FF0000"/>
                </a:solidFill>
              </a:rPr>
              <a:t>4.7</a:t>
            </a:r>
            <a:r>
              <a:rPr lang="en-US" dirty="0">
                <a:solidFill>
                  <a:schemeClr val="accent5"/>
                </a:solidFill>
              </a:rPr>
              <a:t>-</a:t>
            </a:r>
            <a:r>
              <a:rPr lang="en-US" dirty="0">
                <a:solidFill>
                  <a:srgbClr val="0070C0"/>
                </a:solidFill>
              </a:rPr>
              <a:t>2.47</a:t>
            </a:r>
            <a:r>
              <a:rPr lang="en-US" dirty="0"/>
              <a:t>=</a:t>
            </a:r>
            <a:endParaRPr lang="en-US" dirty="0">
              <a:solidFill>
                <a:schemeClr val="accent5"/>
              </a:solidFill>
            </a:endParaRPr>
          </a:p>
          <a:p>
            <a:r>
              <a:rPr lang="en-US" dirty="0"/>
              <a:t>2.23%</a:t>
            </a:r>
          </a:p>
        </p:txBody>
      </p:sp>
      <p:cxnSp>
        <p:nvCxnSpPr>
          <p:cNvPr id="11" name="Straight Arrow Connector 10">
            <a:extLst>
              <a:ext uri="{FF2B5EF4-FFF2-40B4-BE49-F238E27FC236}">
                <a16:creationId xmlns:a16="http://schemas.microsoft.com/office/drawing/2014/main" id="{4B4E7113-5823-C280-421A-627DAA15834E}"/>
              </a:ext>
            </a:extLst>
          </p:cNvPr>
          <p:cNvCxnSpPr>
            <a:cxnSpLocks/>
          </p:cNvCxnSpPr>
          <p:nvPr/>
        </p:nvCxnSpPr>
        <p:spPr>
          <a:xfrm flipV="1">
            <a:off x="12003886" y="2302689"/>
            <a:ext cx="0" cy="2047240"/>
          </a:xfrm>
          <a:prstGeom prst="straightConnector1">
            <a:avLst/>
          </a:prstGeom>
          <a:ln w="1905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5857FEA1-8DF9-AADA-79EB-6DE01AF0C043}"/>
              </a:ext>
            </a:extLst>
          </p:cNvPr>
          <p:cNvSpPr txBox="1"/>
          <p:nvPr/>
        </p:nvSpPr>
        <p:spPr>
          <a:xfrm>
            <a:off x="9906000" y="2828835"/>
            <a:ext cx="1940560" cy="1200329"/>
          </a:xfrm>
          <a:prstGeom prst="rect">
            <a:avLst/>
          </a:prstGeom>
          <a:noFill/>
        </p:spPr>
        <p:txBody>
          <a:bodyPr wrap="square" rtlCol="0">
            <a:spAutoFit/>
          </a:bodyPr>
          <a:lstStyle/>
          <a:p>
            <a:r>
              <a:rPr lang="en-US" dirty="0"/>
              <a:t>Inflation Compensation</a:t>
            </a:r>
          </a:p>
          <a:p>
            <a:r>
              <a:rPr lang="en-US" dirty="0"/>
              <a:t>=</a:t>
            </a:r>
            <a:r>
              <a:rPr lang="en-US" dirty="0">
                <a:solidFill>
                  <a:srgbClr val="FF0000"/>
                </a:solidFill>
              </a:rPr>
              <a:t>5.66</a:t>
            </a:r>
            <a:r>
              <a:rPr lang="en-US" dirty="0">
                <a:solidFill>
                  <a:schemeClr val="accent5"/>
                </a:solidFill>
              </a:rPr>
              <a:t>-</a:t>
            </a:r>
            <a:r>
              <a:rPr lang="en-US" dirty="0">
                <a:solidFill>
                  <a:srgbClr val="0070C0"/>
                </a:solidFill>
              </a:rPr>
              <a:t>3.37</a:t>
            </a:r>
            <a:r>
              <a:rPr lang="en-US" dirty="0"/>
              <a:t>=</a:t>
            </a:r>
            <a:endParaRPr lang="en-US" dirty="0">
              <a:solidFill>
                <a:schemeClr val="accent5"/>
              </a:solidFill>
            </a:endParaRPr>
          </a:p>
          <a:p>
            <a:r>
              <a:rPr lang="en-US" dirty="0"/>
              <a:t>2.29%</a:t>
            </a:r>
          </a:p>
        </p:txBody>
      </p:sp>
      <p:sp>
        <p:nvSpPr>
          <p:cNvPr id="3" name="TextBox 2">
            <a:extLst>
              <a:ext uri="{FF2B5EF4-FFF2-40B4-BE49-F238E27FC236}">
                <a16:creationId xmlns:a16="http://schemas.microsoft.com/office/drawing/2014/main" id="{CEFE3696-3C55-C9B9-6880-909C7EE77E51}"/>
              </a:ext>
            </a:extLst>
          </p:cNvPr>
          <p:cNvSpPr txBox="1"/>
          <p:nvPr/>
        </p:nvSpPr>
        <p:spPr>
          <a:xfrm>
            <a:off x="3489806" y="3289955"/>
            <a:ext cx="4711514" cy="1200329"/>
          </a:xfrm>
          <a:prstGeom prst="rect">
            <a:avLst/>
          </a:prstGeom>
          <a:noFill/>
        </p:spPr>
        <p:txBody>
          <a:bodyPr wrap="square" rtlCol="0">
            <a:spAutoFit/>
          </a:bodyPr>
          <a:lstStyle/>
          <a:p>
            <a:r>
              <a:rPr lang="en-US" sz="2400" dirty="0"/>
              <a:t>Result 1: The vast majority of the increase in the 30-yr  rate was due to the increase in the real rate.</a:t>
            </a:r>
          </a:p>
        </p:txBody>
      </p:sp>
    </p:spTree>
    <p:extLst>
      <p:ext uri="{BB962C8B-B14F-4D97-AF65-F5344CB8AC3E}">
        <p14:creationId xmlns:p14="http://schemas.microsoft.com/office/powerpoint/2010/main" val="153590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CD415-3400-0824-BD41-8B0BF7F863D2}"/>
              </a:ext>
            </a:extLst>
          </p:cNvPr>
          <p:cNvSpPr>
            <a:spLocks noGrp="1"/>
          </p:cNvSpPr>
          <p:nvPr>
            <p:ph type="title"/>
          </p:nvPr>
        </p:nvSpPr>
        <p:spPr/>
        <p:txBody>
          <a:bodyPr/>
          <a:lstStyle/>
          <a:p>
            <a:r>
              <a:rPr lang="en-US" dirty="0">
                <a:solidFill>
                  <a:schemeClr val="bg1"/>
                </a:solidFill>
              </a:rPr>
              <a:t>The</a:t>
            </a:r>
            <a:r>
              <a:rPr lang="en-US" dirty="0"/>
              <a:t> Federal Funds Rate, the Policy Instrument</a:t>
            </a:r>
          </a:p>
        </p:txBody>
      </p:sp>
      <p:sp>
        <p:nvSpPr>
          <p:cNvPr id="3" name="Content Placeholder 2">
            <a:extLst>
              <a:ext uri="{FF2B5EF4-FFF2-40B4-BE49-F238E27FC236}">
                <a16:creationId xmlns:a16="http://schemas.microsoft.com/office/drawing/2014/main" id="{93CC357B-943F-9A12-DE72-30E1016F0FD1}"/>
              </a:ext>
            </a:extLst>
          </p:cNvPr>
          <p:cNvSpPr>
            <a:spLocks noGrp="1"/>
          </p:cNvSpPr>
          <p:nvPr>
            <p:ph idx="1"/>
          </p:nvPr>
        </p:nvSpPr>
        <p:spPr/>
        <p:txBody>
          <a:bodyPr/>
          <a:lstStyle/>
          <a:p>
            <a:r>
              <a:rPr lang="en-US" dirty="0"/>
              <a:t>The </a:t>
            </a:r>
            <a:r>
              <a:rPr lang="en-US" i="1" dirty="0"/>
              <a:t>federal funds </a:t>
            </a:r>
            <a:r>
              <a:rPr lang="en-US" dirty="0"/>
              <a:t>rate is the interest rate charged on overnight loans of bank reserves between two banks.</a:t>
            </a:r>
          </a:p>
          <a:p>
            <a:r>
              <a:rPr lang="en-US" dirty="0"/>
              <a:t>The Fed sets a target range for the federal funds rate; currently 3.75% to 4.00%.</a:t>
            </a:r>
          </a:p>
          <a:p>
            <a:r>
              <a:rPr lang="en-US" dirty="0"/>
              <a:t>If the market federal funds rate rises above 4%, the Fed buys government securities which increases the supply of bank reserves.</a:t>
            </a:r>
          </a:p>
          <a:p>
            <a:endParaRPr lang="en-US" dirty="0"/>
          </a:p>
          <a:p>
            <a:endParaRPr lang="en-US" dirty="0"/>
          </a:p>
        </p:txBody>
      </p:sp>
      <p:sp>
        <p:nvSpPr>
          <p:cNvPr id="4" name="Slide Number Placeholder 3">
            <a:extLst>
              <a:ext uri="{FF2B5EF4-FFF2-40B4-BE49-F238E27FC236}">
                <a16:creationId xmlns:a16="http://schemas.microsoft.com/office/drawing/2014/main" id="{096097B5-F5E5-184A-1F6F-755C5D22A4C2}"/>
              </a:ext>
            </a:extLst>
          </p:cNvPr>
          <p:cNvSpPr>
            <a:spLocks noGrp="1"/>
          </p:cNvSpPr>
          <p:nvPr>
            <p:ph type="sldNum" sz="quarter" idx="12"/>
          </p:nvPr>
        </p:nvSpPr>
        <p:spPr/>
        <p:txBody>
          <a:bodyPr/>
          <a:lstStyle/>
          <a:p>
            <a:fld id="{D9F085D5-EC86-4F6A-B501-C1359CB39116}" type="slidenum">
              <a:rPr lang="en-GB" smtClean="0"/>
              <a:t>40</a:t>
            </a:fld>
            <a:endParaRPr lang="en-GB"/>
          </a:p>
        </p:txBody>
      </p:sp>
    </p:spTree>
    <p:extLst>
      <p:ext uri="{BB962C8B-B14F-4D97-AF65-F5344CB8AC3E}">
        <p14:creationId xmlns:p14="http://schemas.microsoft.com/office/powerpoint/2010/main" val="390838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06071-9CEC-9B27-FB44-6C8356B45A8A}"/>
              </a:ext>
            </a:extLst>
          </p:cNvPr>
          <p:cNvSpPr>
            <a:spLocks noGrp="1"/>
          </p:cNvSpPr>
          <p:nvPr>
            <p:ph type="title"/>
          </p:nvPr>
        </p:nvSpPr>
        <p:spPr>
          <a:xfrm>
            <a:off x="838200" y="25255"/>
            <a:ext cx="10515600" cy="1325563"/>
          </a:xfrm>
        </p:spPr>
        <p:txBody>
          <a:bodyPr/>
          <a:lstStyle/>
          <a:p>
            <a:r>
              <a:rPr lang="en-US" dirty="0">
                <a:solidFill>
                  <a:schemeClr val="bg1"/>
                </a:solidFill>
              </a:rPr>
              <a:t>The </a:t>
            </a:r>
            <a:r>
              <a:rPr lang="en-US" dirty="0">
                <a:solidFill>
                  <a:schemeClr val="accent5">
                    <a:lumMod val="50000"/>
                  </a:schemeClr>
                </a:solidFill>
              </a:rPr>
              <a:t>Fed Essentially Sets the 3-month rate</a:t>
            </a:r>
            <a:endParaRPr lang="en-US" dirty="0">
              <a:solidFill>
                <a:schemeClr val="bg1"/>
              </a:solidFill>
            </a:endParaRPr>
          </a:p>
        </p:txBody>
      </p:sp>
      <p:pic>
        <p:nvPicPr>
          <p:cNvPr id="6" name="Content Placeholder 5">
            <a:extLst>
              <a:ext uri="{FF2B5EF4-FFF2-40B4-BE49-F238E27FC236}">
                <a16:creationId xmlns:a16="http://schemas.microsoft.com/office/drawing/2014/main" id="{8BABBACD-DD79-7A62-7945-1645C1D4FB09}"/>
              </a:ext>
            </a:extLst>
          </p:cNvPr>
          <p:cNvPicPr>
            <a:picLocks noGrp="1" noChangeAspect="1"/>
          </p:cNvPicPr>
          <p:nvPr>
            <p:ph idx="1"/>
          </p:nvPr>
        </p:nvPicPr>
        <p:blipFill>
          <a:blip r:embed="rId2"/>
          <a:stretch>
            <a:fillRect/>
          </a:stretch>
        </p:blipFill>
        <p:spPr>
          <a:xfrm>
            <a:off x="74660" y="1811934"/>
            <a:ext cx="11801858" cy="4023360"/>
          </a:xfrm>
          <a:prstGeom prst="rect">
            <a:avLst/>
          </a:prstGeom>
        </p:spPr>
      </p:pic>
      <p:sp>
        <p:nvSpPr>
          <p:cNvPr id="4" name="Slide Number Placeholder 3">
            <a:extLst>
              <a:ext uri="{FF2B5EF4-FFF2-40B4-BE49-F238E27FC236}">
                <a16:creationId xmlns:a16="http://schemas.microsoft.com/office/drawing/2014/main" id="{A6BDAAC2-822A-D42D-91B8-1F67D0DCFF03}"/>
              </a:ext>
            </a:extLst>
          </p:cNvPr>
          <p:cNvSpPr>
            <a:spLocks noGrp="1"/>
          </p:cNvSpPr>
          <p:nvPr>
            <p:ph type="sldNum" sz="quarter" idx="12"/>
          </p:nvPr>
        </p:nvSpPr>
        <p:spPr/>
        <p:txBody>
          <a:bodyPr/>
          <a:lstStyle/>
          <a:p>
            <a:fld id="{D9F085D5-EC86-4F6A-B501-C1359CB39116}" type="slidenum">
              <a:rPr lang="en-GB" smtClean="0"/>
              <a:t>41</a:t>
            </a:fld>
            <a:endParaRPr lang="en-GB"/>
          </a:p>
        </p:txBody>
      </p:sp>
      <p:pic>
        <p:nvPicPr>
          <p:cNvPr id="8" name="Picture 7">
            <a:extLst>
              <a:ext uri="{FF2B5EF4-FFF2-40B4-BE49-F238E27FC236}">
                <a16:creationId xmlns:a16="http://schemas.microsoft.com/office/drawing/2014/main" id="{DF9928FC-9E8B-C420-1243-38995BB61E62}"/>
              </a:ext>
            </a:extLst>
          </p:cNvPr>
          <p:cNvPicPr>
            <a:picLocks noChangeAspect="1"/>
          </p:cNvPicPr>
          <p:nvPr/>
        </p:nvPicPr>
        <p:blipFill>
          <a:blip r:embed="rId3"/>
          <a:stretch>
            <a:fillRect/>
          </a:stretch>
        </p:blipFill>
        <p:spPr>
          <a:xfrm>
            <a:off x="0" y="1662861"/>
            <a:ext cx="12192000" cy="4156364"/>
          </a:xfrm>
          <a:prstGeom prst="rect">
            <a:avLst/>
          </a:prstGeom>
        </p:spPr>
      </p:pic>
    </p:spTree>
    <p:extLst>
      <p:ext uri="{BB962C8B-B14F-4D97-AF65-F5344CB8AC3E}">
        <p14:creationId xmlns:p14="http://schemas.microsoft.com/office/powerpoint/2010/main" val="414896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08506-67E2-ECB7-9DE4-E0DD26AA88DA}"/>
              </a:ext>
            </a:extLst>
          </p:cNvPr>
          <p:cNvSpPr>
            <a:spLocks noGrp="1"/>
          </p:cNvSpPr>
          <p:nvPr>
            <p:ph type="title"/>
          </p:nvPr>
        </p:nvSpPr>
        <p:spPr/>
        <p:txBody>
          <a:bodyPr/>
          <a:lstStyle/>
          <a:p>
            <a:r>
              <a:rPr lang="en-US" dirty="0">
                <a:solidFill>
                  <a:schemeClr val="bg1"/>
                </a:solidFill>
              </a:rPr>
              <a:t>Int</a:t>
            </a:r>
            <a:r>
              <a:rPr lang="en-US" dirty="0">
                <a:solidFill>
                  <a:schemeClr val="accent5">
                    <a:lumMod val="50000"/>
                  </a:schemeClr>
                </a:solidFill>
              </a:rPr>
              <a:t>erest Rates on Long- and Short-term Bonds</a:t>
            </a:r>
          </a:p>
        </p:txBody>
      </p:sp>
      <p:sp>
        <p:nvSpPr>
          <p:cNvPr id="3" name="Content Placeholder 2">
            <a:extLst>
              <a:ext uri="{FF2B5EF4-FFF2-40B4-BE49-F238E27FC236}">
                <a16:creationId xmlns:a16="http://schemas.microsoft.com/office/drawing/2014/main" id="{97663D12-5752-FE0C-1FE5-FC4AC43590BC}"/>
              </a:ext>
            </a:extLst>
          </p:cNvPr>
          <p:cNvSpPr>
            <a:spLocks noGrp="1"/>
          </p:cNvSpPr>
          <p:nvPr>
            <p:ph idx="1"/>
          </p:nvPr>
        </p:nvSpPr>
        <p:spPr/>
        <p:txBody>
          <a:bodyPr/>
          <a:lstStyle/>
          <a:p>
            <a:r>
              <a:rPr lang="en-US" dirty="0"/>
              <a:t>Long-term bond rates can also be decomposed into 2 different components:</a:t>
            </a:r>
          </a:p>
          <a:p>
            <a:pPr marL="971550" lvl="1" indent="-514350">
              <a:buFont typeface="+mj-lt"/>
              <a:buAutoNum type="arabicPeriod"/>
            </a:pPr>
            <a:r>
              <a:rPr lang="en-US" dirty="0"/>
              <a:t>The expected average of short-term rates over the life of the bond</a:t>
            </a:r>
          </a:p>
          <a:p>
            <a:pPr marL="971550" lvl="1" indent="-514350">
              <a:buFont typeface="+mj-lt"/>
              <a:buAutoNum type="arabicPeriod"/>
            </a:pPr>
            <a:r>
              <a:rPr lang="en-US" dirty="0"/>
              <a:t>A term risk premium because the price of long-term bonds is more volatile. than short term.</a:t>
            </a:r>
          </a:p>
        </p:txBody>
      </p:sp>
      <p:sp>
        <p:nvSpPr>
          <p:cNvPr id="4" name="Slide Number Placeholder 3">
            <a:extLst>
              <a:ext uri="{FF2B5EF4-FFF2-40B4-BE49-F238E27FC236}">
                <a16:creationId xmlns:a16="http://schemas.microsoft.com/office/drawing/2014/main" id="{3A637251-D9DC-7110-36DB-E3400BA6BB25}"/>
              </a:ext>
            </a:extLst>
          </p:cNvPr>
          <p:cNvSpPr>
            <a:spLocks noGrp="1"/>
          </p:cNvSpPr>
          <p:nvPr>
            <p:ph type="sldNum" sz="quarter" idx="12"/>
          </p:nvPr>
        </p:nvSpPr>
        <p:spPr/>
        <p:txBody>
          <a:bodyPr/>
          <a:lstStyle/>
          <a:p>
            <a:fld id="{D9F085D5-EC86-4F6A-B501-C1359CB39116}" type="slidenum">
              <a:rPr lang="en-GB" smtClean="0"/>
              <a:t>42</a:t>
            </a:fld>
            <a:endParaRPr lang="en-GB"/>
          </a:p>
        </p:txBody>
      </p:sp>
    </p:spTree>
    <p:extLst>
      <p:ext uri="{BB962C8B-B14F-4D97-AF65-F5344CB8AC3E}">
        <p14:creationId xmlns:p14="http://schemas.microsoft.com/office/powerpoint/2010/main" val="9421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670EA-CF62-5257-ACB6-7815DFE86FC0}"/>
              </a:ext>
            </a:extLst>
          </p:cNvPr>
          <p:cNvSpPr>
            <a:spLocks noGrp="1"/>
          </p:cNvSpPr>
          <p:nvPr>
            <p:ph type="title"/>
          </p:nvPr>
        </p:nvSpPr>
        <p:spPr/>
        <p:txBody>
          <a:bodyPr/>
          <a:lstStyle/>
          <a:p>
            <a:r>
              <a:rPr lang="en-US" dirty="0">
                <a:solidFill>
                  <a:schemeClr val="bg1"/>
                </a:solidFill>
              </a:rPr>
              <a:t>An</a:t>
            </a:r>
            <a:r>
              <a:rPr lang="en-US" dirty="0">
                <a:solidFill>
                  <a:schemeClr val="accent5">
                    <a:lumMod val="50000"/>
                  </a:schemeClr>
                </a:solidFill>
              </a:rPr>
              <a:t> Example:  Interest Rates on 1 &amp;2-yr Bonds</a:t>
            </a:r>
            <a:endParaRPr lang="en-US" dirty="0">
              <a:solidFill>
                <a:schemeClr val="bg1"/>
              </a:solidFill>
            </a:endParaRPr>
          </a:p>
        </p:txBody>
      </p:sp>
      <p:sp>
        <p:nvSpPr>
          <p:cNvPr id="4" name="Slide Number Placeholder 3">
            <a:extLst>
              <a:ext uri="{FF2B5EF4-FFF2-40B4-BE49-F238E27FC236}">
                <a16:creationId xmlns:a16="http://schemas.microsoft.com/office/drawing/2014/main" id="{231F2BBB-9AE2-9519-3B33-419826F57B64}"/>
              </a:ext>
            </a:extLst>
          </p:cNvPr>
          <p:cNvSpPr>
            <a:spLocks noGrp="1"/>
          </p:cNvSpPr>
          <p:nvPr>
            <p:ph type="sldNum" sz="quarter" idx="12"/>
          </p:nvPr>
        </p:nvSpPr>
        <p:spPr/>
        <p:txBody>
          <a:bodyPr/>
          <a:lstStyle/>
          <a:p>
            <a:fld id="{D9F085D5-EC86-4F6A-B501-C1359CB39116}" type="slidenum">
              <a:rPr lang="en-GB" smtClean="0"/>
              <a:t>43</a:t>
            </a:fld>
            <a:endParaRPr lang="en-GB"/>
          </a:p>
        </p:txBody>
      </p:sp>
      <p:pic>
        <p:nvPicPr>
          <p:cNvPr id="13" name="Content Placeholder 12">
            <a:extLst>
              <a:ext uri="{FF2B5EF4-FFF2-40B4-BE49-F238E27FC236}">
                <a16:creationId xmlns:a16="http://schemas.microsoft.com/office/drawing/2014/main" id="{4018B762-47DB-03B4-E2F8-CC01A316247A}"/>
              </a:ext>
            </a:extLst>
          </p:cNvPr>
          <p:cNvPicPr>
            <a:picLocks noGrp="1" noChangeAspect="1"/>
          </p:cNvPicPr>
          <p:nvPr>
            <p:ph idx="1"/>
          </p:nvPr>
        </p:nvPicPr>
        <p:blipFill>
          <a:blip r:embed="rId2"/>
          <a:stretch>
            <a:fillRect/>
          </a:stretch>
        </p:blipFill>
        <p:spPr>
          <a:xfrm>
            <a:off x="103695" y="1348301"/>
            <a:ext cx="11801858" cy="4334404"/>
          </a:xfrm>
          <a:prstGeom prst="rect">
            <a:avLst/>
          </a:prstGeom>
        </p:spPr>
      </p:pic>
      <p:sp>
        <p:nvSpPr>
          <p:cNvPr id="7" name="TextBox 6">
            <a:extLst>
              <a:ext uri="{FF2B5EF4-FFF2-40B4-BE49-F238E27FC236}">
                <a16:creationId xmlns:a16="http://schemas.microsoft.com/office/drawing/2014/main" id="{9E308F6E-E539-6524-1D8E-E4F098F89E5E}"/>
              </a:ext>
            </a:extLst>
          </p:cNvPr>
          <p:cNvSpPr txBox="1"/>
          <p:nvPr/>
        </p:nvSpPr>
        <p:spPr>
          <a:xfrm>
            <a:off x="914400" y="2560510"/>
            <a:ext cx="3598606" cy="923330"/>
          </a:xfrm>
          <a:prstGeom prst="rect">
            <a:avLst/>
          </a:prstGeom>
          <a:noFill/>
        </p:spPr>
        <p:txBody>
          <a:bodyPr wrap="square" rtlCol="0">
            <a:spAutoFit/>
          </a:bodyPr>
          <a:lstStyle/>
          <a:p>
            <a:r>
              <a:rPr lang="en-US" dirty="0"/>
              <a:t>Why would anyone buy a 2-yr bond paying 3.54%, when they could buy a 1-yr bond paying 3.68%</a:t>
            </a:r>
          </a:p>
        </p:txBody>
      </p:sp>
      <p:cxnSp>
        <p:nvCxnSpPr>
          <p:cNvPr id="9" name="Straight Arrow Connector 8">
            <a:extLst>
              <a:ext uri="{FF2B5EF4-FFF2-40B4-BE49-F238E27FC236}">
                <a16:creationId xmlns:a16="http://schemas.microsoft.com/office/drawing/2014/main" id="{84B47AF7-104B-DAD1-3CAB-CE7CEBC46019}"/>
              </a:ext>
            </a:extLst>
          </p:cNvPr>
          <p:cNvCxnSpPr>
            <a:cxnSpLocks/>
          </p:cNvCxnSpPr>
          <p:nvPr/>
        </p:nvCxnSpPr>
        <p:spPr>
          <a:xfrm flipH="1">
            <a:off x="838200" y="3429000"/>
            <a:ext cx="2041634" cy="823367"/>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Arrow Connector 10">
            <a:extLst>
              <a:ext uri="{FF2B5EF4-FFF2-40B4-BE49-F238E27FC236}">
                <a16:creationId xmlns:a16="http://schemas.microsoft.com/office/drawing/2014/main" id="{FAC86ED7-0163-6AAB-317D-1F06A04104EB}"/>
              </a:ext>
            </a:extLst>
          </p:cNvPr>
          <p:cNvCxnSpPr>
            <a:cxnSpLocks/>
          </p:cNvCxnSpPr>
          <p:nvPr/>
        </p:nvCxnSpPr>
        <p:spPr>
          <a:xfrm flipH="1">
            <a:off x="838200" y="3170904"/>
            <a:ext cx="966952" cy="129599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E989B2A-18F9-C38A-73F2-0C441D6B0060}"/>
              </a:ext>
            </a:extLst>
          </p:cNvPr>
          <p:cNvSpPr txBox="1"/>
          <p:nvPr/>
        </p:nvSpPr>
        <p:spPr>
          <a:xfrm>
            <a:off x="7073461" y="2087038"/>
            <a:ext cx="5223641" cy="369332"/>
          </a:xfrm>
          <a:prstGeom prst="rect">
            <a:avLst/>
          </a:prstGeom>
          <a:noFill/>
        </p:spPr>
        <p:txBody>
          <a:bodyPr wrap="square" rtlCol="0">
            <a:spAutoFit/>
          </a:bodyPr>
          <a:lstStyle/>
          <a:p>
            <a:r>
              <a:rPr lang="en-US" dirty="0"/>
              <a:t>Why has the 2-yr rate risen above the 1-yr rate?</a:t>
            </a:r>
          </a:p>
        </p:txBody>
      </p:sp>
      <p:pic>
        <p:nvPicPr>
          <p:cNvPr id="15" name="Picture 14">
            <a:extLst>
              <a:ext uri="{FF2B5EF4-FFF2-40B4-BE49-F238E27FC236}">
                <a16:creationId xmlns:a16="http://schemas.microsoft.com/office/drawing/2014/main" id="{4F75514D-CBE3-581A-60B6-DEF2E5BE767D}"/>
              </a:ext>
            </a:extLst>
          </p:cNvPr>
          <p:cNvPicPr preferRelativeResize="0">
            <a:picLocks/>
          </p:cNvPicPr>
          <p:nvPr/>
        </p:nvPicPr>
        <p:blipFill>
          <a:blip r:embed="rId3"/>
          <a:stretch>
            <a:fillRect/>
          </a:stretch>
        </p:blipFill>
        <p:spPr>
          <a:xfrm>
            <a:off x="100649" y="1371187"/>
            <a:ext cx="11804904" cy="4334256"/>
          </a:xfrm>
          <a:prstGeom prst="rect">
            <a:avLst/>
          </a:prstGeom>
        </p:spPr>
      </p:pic>
      <p:sp>
        <p:nvSpPr>
          <p:cNvPr id="17" name="TextBox 16">
            <a:extLst>
              <a:ext uri="{FF2B5EF4-FFF2-40B4-BE49-F238E27FC236}">
                <a16:creationId xmlns:a16="http://schemas.microsoft.com/office/drawing/2014/main" id="{43B72C7B-DDB9-B439-DAD7-DA36CA183601}"/>
              </a:ext>
            </a:extLst>
          </p:cNvPr>
          <p:cNvSpPr txBox="1"/>
          <p:nvPr/>
        </p:nvSpPr>
        <p:spPr>
          <a:xfrm>
            <a:off x="3200400" y="5769139"/>
            <a:ext cx="9096702" cy="830997"/>
          </a:xfrm>
          <a:prstGeom prst="rect">
            <a:avLst/>
          </a:prstGeom>
          <a:noFill/>
        </p:spPr>
        <p:txBody>
          <a:bodyPr wrap="square" rtlCol="0">
            <a:spAutoFit/>
          </a:bodyPr>
          <a:lstStyle/>
          <a:p>
            <a:r>
              <a:rPr lang="en-US" sz="2400" dirty="0"/>
              <a:t>Result2: 2-year rate rose more than the 1-year rate because markets expect the federal funds rate to rise and to be higher for at least 2 years </a:t>
            </a:r>
          </a:p>
        </p:txBody>
      </p:sp>
    </p:spTree>
    <p:extLst>
      <p:ext uri="{BB962C8B-B14F-4D97-AF65-F5344CB8AC3E}">
        <p14:creationId xmlns:p14="http://schemas.microsoft.com/office/powerpoint/2010/main" val="3446788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A7B3-9480-9301-C689-B01FB6968FE1}"/>
              </a:ext>
            </a:extLst>
          </p:cNvPr>
          <p:cNvSpPr>
            <a:spLocks noGrp="1"/>
          </p:cNvSpPr>
          <p:nvPr>
            <p:ph type="title"/>
          </p:nvPr>
        </p:nvSpPr>
        <p:spPr/>
        <p:txBody>
          <a:bodyPr/>
          <a:lstStyle/>
          <a:p>
            <a:r>
              <a:rPr lang="en-US" dirty="0">
                <a:solidFill>
                  <a:schemeClr val="bg1"/>
                </a:solidFill>
              </a:rPr>
              <a:t>Sto</a:t>
            </a:r>
            <a:r>
              <a:rPr lang="en-US" dirty="0"/>
              <a:t>ry Implied by Changes in Different Maturities</a:t>
            </a:r>
          </a:p>
        </p:txBody>
      </p:sp>
      <p:sp>
        <p:nvSpPr>
          <p:cNvPr id="3" name="Content Placeholder 2">
            <a:extLst>
              <a:ext uri="{FF2B5EF4-FFF2-40B4-BE49-F238E27FC236}">
                <a16:creationId xmlns:a16="http://schemas.microsoft.com/office/drawing/2014/main" id="{76908BB9-AFE4-9EF2-4809-577E472BD602}"/>
              </a:ext>
            </a:extLst>
          </p:cNvPr>
          <p:cNvSpPr>
            <a:spLocks noGrp="1"/>
          </p:cNvSpPr>
          <p:nvPr>
            <p:ph idx="1"/>
          </p:nvPr>
        </p:nvSpPr>
        <p:spPr/>
        <p:txBody>
          <a:bodyPr>
            <a:normAutofit/>
          </a:bodyPr>
          <a:lstStyle/>
          <a:p>
            <a:pPr marL="0" indent="0">
              <a:buNone/>
            </a:pPr>
            <a:r>
              <a:rPr lang="en-US" dirty="0"/>
              <a:t>Basic Data:</a:t>
            </a:r>
          </a:p>
          <a:p>
            <a:pPr marL="0" indent="0">
              <a:buNone/>
            </a:pPr>
            <a:endParaRPr lang="en-US" dirty="0"/>
          </a:p>
          <a:p>
            <a:pPr marL="0" indent="0">
              <a:buNone/>
            </a:pPr>
            <a:endParaRPr lang="en-US" dirty="0"/>
          </a:p>
          <a:p>
            <a:pPr marL="0" indent="0">
              <a:buNone/>
            </a:pPr>
            <a:r>
              <a:rPr lang="en-US" dirty="0"/>
              <a:t>Tea Leaves:  </a:t>
            </a:r>
          </a:p>
          <a:p>
            <a:pPr marL="0" indent="0">
              <a:buNone/>
            </a:pPr>
            <a:endParaRPr lang="en-US" dirty="0"/>
          </a:p>
          <a:p>
            <a:pPr marL="0" indent="0">
              <a:buNone/>
            </a:pPr>
            <a:endParaRPr lang="en-US" dirty="0"/>
          </a:p>
          <a:p>
            <a:pPr marL="0" indent="0">
              <a:buNone/>
            </a:pPr>
            <a:r>
              <a:rPr lang="en-US" dirty="0"/>
              <a:t>Result 3:  The rise in the real rate on the 30-year bond means that most of the rise in real rates is expected to persist </a:t>
            </a:r>
          </a:p>
        </p:txBody>
      </p:sp>
      <p:sp>
        <p:nvSpPr>
          <p:cNvPr id="4" name="Slide Number Placeholder 3">
            <a:extLst>
              <a:ext uri="{FF2B5EF4-FFF2-40B4-BE49-F238E27FC236}">
                <a16:creationId xmlns:a16="http://schemas.microsoft.com/office/drawing/2014/main" id="{8D7492E3-B529-550A-6296-3EFE9D42C76D}"/>
              </a:ext>
            </a:extLst>
          </p:cNvPr>
          <p:cNvSpPr>
            <a:spLocks noGrp="1"/>
          </p:cNvSpPr>
          <p:nvPr>
            <p:ph type="sldNum" sz="quarter" idx="12"/>
          </p:nvPr>
        </p:nvSpPr>
        <p:spPr/>
        <p:txBody>
          <a:bodyPr/>
          <a:lstStyle/>
          <a:p>
            <a:fld id="{D9F085D5-EC86-4F6A-B501-C1359CB39116}" type="slidenum">
              <a:rPr lang="en-GB" smtClean="0"/>
              <a:t>44</a:t>
            </a:fld>
            <a:endParaRPr lang="en-GB"/>
          </a:p>
        </p:txBody>
      </p:sp>
      <p:graphicFrame>
        <p:nvGraphicFramePr>
          <p:cNvPr id="5" name="Table 4">
            <a:extLst>
              <a:ext uri="{FF2B5EF4-FFF2-40B4-BE49-F238E27FC236}">
                <a16:creationId xmlns:a16="http://schemas.microsoft.com/office/drawing/2014/main" id="{1935275C-78E3-941B-0511-04F686F61A30}"/>
              </a:ext>
            </a:extLst>
          </p:cNvPr>
          <p:cNvGraphicFramePr>
            <a:graphicFrameLocks noGrp="1"/>
          </p:cNvGraphicFramePr>
          <p:nvPr>
            <p:extLst>
              <p:ext uri="{D42A27DB-BD31-4B8C-83A1-F6EECF244321}">
                <p14:modId xmlns:p14="http://schemas.microsoft.com/office/powerpoint/2010/main" val="292739096"/>
              </p:ext>
            </p:extLst>
          </p:nvPr>
        </p:nvGraphicFramePr>
        <p:xfrm>
          <a:off x="2926081" y="1831050"/>
          <a:ext cx="9089871" cy="1340358"/>
        </p:xfrm>
        <a:graphic>
          <a:graphicData uri="http://schemas.openxmlformats.org/drawingml/2006/table">
            <a:tbl>
              <a:tblPr firstRow="1" firstCol="1" bandRow="1">
                <a:tableStyleId>{5C22544A-7EE6-4342-B048-85BDC9FD1C3A}</a:tableStyleId>
              </a:tblPr>
              <a:tblGrid>
                <a:gridCol w="1272677">
                  <a:extLst>
                    <a:ext uri="{9D8B030D-6E8A-4147-A177-3AD203B41FA5}">
                      <a16:colId xmlns:a16="http://schemas.microsoft.com/office/drawing/2014/main" val="2642076357"/>
                    </a:ext>
                  </a:extLst>
                </a:gridCol>
                <a:gridCol w="1381356">
                  <a:extLst>
                    <a:ext uri="{9D8B030D-6E8A-4147-A177-3AD203B41FA5}">
                      <a16:colId xmlns:a16="http://schemas.microsoft.com/office/drawing/2014/main" val="1244613174"/>
                    </a:ext>
                  </a:extLst>
                </a:gridCol>
                <a:gridCol w="1545326">
                  <a:extLst>
                    <a:ext uri="{9D8B030D-6E8A-4147-A177-3AD203B41FA5}">
                      <a16:colId xmlns:a16="http://schemas.microsoft.com/office/drawing/2014/main" val="764193578"/>
                    </a:ext>
                  </a:extLst>
                </a:gridCol>
                <a:gridCol w="1029581">
                  <a:extLst>
                    <a:ext uri="{9D8B030D-6E8A-4147-A177-3AD203B41FA5}">
                      <a16:colId xmlns:a16="http://schemas.microsoft.com/office/drawing/2014/main" val="1148695020"/>
                    </a:ext>
                  </a:extLst>
                </a:gridCol>
                <a:gridCol w="1201179">
                  <a:extLst>
                    <a:ext uri="{9D8B030D-6E8A-4147-A177-3AD203B41FA5}">
                      <a16:colId xmlns:a16="http://schemas.microsoft.com/office/drawing/2014/main" val="3980332034"/>
                    </a:ext>
                  </a:extLst>
                </a:gridCol>
                <a:gridCol w="1283163">
                  <a:extLst>
                    <a:ext uri="{9D8B030D-6E8A-4147-A177-3AD203B41FA5}">
                      <a16:colId xmlns:a16="http://schemas.microsoft.com/office/drawing/2014/main" val="3147646595"/>
                    </a:ext>
                  </a:extLst>
                </a:gridCol>
                <a:gridCol w="1376589">
                  <a:extLst>
                    <a:ext uri="{9D8B030D-6E8A-4147-A177-3AD203B41FA5}">
                      <a16:colId xmlns:a16="http://schemas.microsoft.com/office/drawing/2014/main" val="3420017617"/>
                    </a:ext>
                  </a:extLst>
                </a:gridCol>
              </a:tblGrid>
              <a:tr h="314210">
                <a:tc>
                  <a:txBody>
                    <a:bodyPr/>
                    <a:lstStyle/>
                    <a:p>
                      <a:pPr marL="0" marR="0">
                        <a:lnSpc>
                          <a:spcPct val="115000"/>
                        </a:lnSpc>
                        <a:spcAft>
                          <a:spcPts val="800"/>
                        </a:spcAft>
                        <a:buNone/>
                      </a:pPr>
                      <a:r>
                        <a:rPr lang="en-US" sz="2000" kern="100">
                          <a:effectLst/>
                        </a:rPr>
                        <a:t>Maturity</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3/2 nominal</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10/7 nominal</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3/2 real</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10/7 real</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3/2 exp infl</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10/7 exp infl</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0976699"/>
                  </a:ext>
                </a:extLst>
              </a:tr>
              <a:tr h="314210">
                <a:tc>
                  <a:txBody>
                    <a:bodyPr/>
                    <a:lstStyle/>
                    <a:p>
                      <a:pPr marL="0" marR="0">
                        <a:lnSpc>
                          <a:spcPct val="115000"/>
                        </a:lnSpc>
                        <a:spcAft>
                          <a:spcPts val="800"/>
                        </a:spcAft>
                        <a:buNone/>
                      </a:pPr>
                      <a:r>
                        <a:rPr lang="en-US" sz="2000" kern="100">
                          <a:effectLst/>
                        </a:rPr>
                        <a:t>5 yr</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3.62%</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5.03%</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1.16%</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2.66%</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2.46%</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2.37%</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2890393"/>
                  </a:ext>
                </a:extLst>
              </a:tr>
              <a:tr h="314210">
                <a:tc>
                  <a:txBody>
                    <a:bodyPr/>
                    <a:lstStyle/>
                    <a:p>
                      <a:pPr marL="0" marR="0">
                        <a:lnSpc>
                          <a:spcPct val="115000"/>
                        </a:lnSpc>
                        <a:spcAft>
                          <a:spcPts val="800"/>
                        </a:spcAft>
                        <a:buNone/>
                      </a:pPr>
                      <a:r>
                        <a:rPr lang="en-US" sz="2000" kern="100">
                          <a:effectLst/>
                        </a:rPr>
                        <a:t>30 yr</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4.70%</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5.67%</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2.47%</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3.36%</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a:effectLst/>
                        </a:rPr>
                        <a:t>2.23%</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dirty="0">
                          <a:effectLst/>
                        </a:rPr>
                        <a:t>2.31%</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48799534"/>
                  </a:ext>
                </a:extLst>
              </a:tr>
            </a:tbl>
          </a:graphicData>
        </a:graphic>
      </p:graphicFrame>
      <p:graphicFrame>
        <p:nvGraphicFramePr>
          <p:cNvPr id="7" name="Table 6">
            <a:extLst>
              <a:ext uri="{FF2B5EF4-FFF2-40B4-BE49-F238E27FC236}">
                <a16:creationId xmlns:a16="http://schemas.microsoft.com/office/drawing/2014/main" id="{3C6B7A58-99FC-D7D1-B5AB-645F332FE278}"/>
              </a:ext>
            </a:extLst>
          </p:cNvPr>
          <p:cNvGraphicFramePr>
            <a:graphicFrameLocks noGrp="1"/>
          </p:cNvGraphicFramePr>
          <p:nvPr>
            <p:extLst>
              <p:ext uri="{D42A27DB-BD31-4B8C-83A1-F6EECF244321}">
                <p14:modId xmlns:p14="http://schemas.microsoft.com/office/powerpoint/2010/main" val="1505667702"/>
              </p:ext>
            </p:extLst>
          </p:nvPr>
        </p:nvGraphicFramePr>
        <p:xfrm>
          <a:off x="4668837" y="3503898"/>
          <a:ext cx="4603913" cy="1340358"/>
        </p:xfrm>
        <a:graphic>
          <a:graphicData uri="http://schemas.openxmlformats.org/drawingml/2006/table">
            <a:tbl>
              <a:tblPr firstRow="1" firstCol="1" bandRow="1">
                <a:tableStyleId>{5C22544A-7EE6-4342-B048-85BDC9FD1C3A}</a:tableStyleId>
              </a:tblPr>
              <a:tblGrid>
                <a:gridCol w="1367347">
                  <a:extLst>
                    <a:ext uri="{9D8B030D-6E8A-4147-A177-3AD203B41FA5}">
                      <a16:colId xmlns:a16="http://schemas.microsoft.com/office/drawing/2014/main" val="2214480918"/>
                    </a:ext>
                  </a:extLst>
                </a:gridCol>
                <a:gridCol w="1485133">
                  <a:extLst>
                    <a:ext uri="{9D8B030D-6E8A-4147-A177-3AD203B41FA5}">
                      <a16:colId xmlns:a16="http://schemas.microsoft.com/office/drawing/2014/main" val="4199130515"/>
                    </a:ext>
                  </a:extLst>
                </a:gridCol>
                <a:gridCol w="1751433">
                  <a:extLst>
                    <a:ext uri="{9D8B030D-6E8A-4147-A177-3AD203B41FA5}">
                      <a16:colId xmlns:a16="http://schemas.microsoft.com/office/drawing/2014/main" val="227194937"/>
                    </a:ext>
                  </a:extLst>
                </a:gridCol>
              </a:tblGrid>
              <a:tr h="0">
                <a:tc>
                  <a:txBody>
                    <a:bodyPr/>
                    <a:lstStyle/>
                    <a:p>
                      <a:pPr marL="0" marR="0">
                        <a:lnSpc>
                          <a:spcPct val="115000"/>
                        </a:lnSpc>
                        <a:spcAft>
                          <a:spcPts val="800"/>
                        </a:spcAft>
                        <a:buNone/>
                      </a:pPr>
                      <a:r>
                        <a:rPr lang="en-US" sz="2000" kern="100" dirty="0">
                          <a:effectLst/>
                        </a:rPr>
                        <a:t>Maturity</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dirty="0">
                          <a:effectLst/>
                        </a:rPr>
                        <a:t>Change in  exp inflation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dirty="0">
                          <a:effectLst/>
                        </a:rPr>
                        <a:t>Change in real</a:t>
                      </a:r>
                      <a:br>
                        <a:rPr lang="en-US" sz="2000" kern="100" dirty="0">
                          <a:effectLst/>
                        </a:rPr>
                      </a:br>
                      <a:r>
                        <a:rPr lang="en-US" sz="2000" kern="100" dirty="0">
                          <a:effectLst/>
                        </a:rPr>
                        <a:t>rate</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7242211"/>
                  </a:ext>
                </a:extLst>
              </a:tr>
              <a:tr h="0">
                <a:tc>
                  <a:txBody>
                    <a:bodyPr/>
                    <a:lstStyle/>
                    <a:p>
                      <a:pPr marL="0" marR="0">
                        <a:lnSpc>
                          <a:spcPct val="115000"/>
                        </a:lnSpc>
                        <a:spcAft>
                          <a:spcPts val="800"/>
                        </a:spcAft>
                        <a:buNone/>
                      </a:pPr>
                      <a:r>
                        <a:rPr lang="en-US" sz="2000" kern="100" dirty="0">
                          <a:effectLst/>
                        </a:rPr>
                        <a:t>5 yr</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dirty="0">
                          <a:effectLst/>
                        </a:rPr>
                        <a:t>-0.09 </a:t>
                      </a:r>
                      <a:r>
                        <a:rPr lang="en-US" sz="2000" kern="100" dirty="0" err="1">
                          <a:effectLst/>
                        </a:rPr>
                        <a:t>p.c.p</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dirty="0">
                          <a:effectLst/>
                        </a:rPr>
                        <a:t>1.50 </a:t>
                      </a:r>
                      <a:r>
                        <a:rPr lang="en-US" sz="2000" kern="100" dirty="0" err="1">
                          <a:effectLst/>
                        </a:rPr>
                        <a:t>p.c.p.</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97117623"/>
                  </a:ext>
                </a:extLst>
              </a:tr>
              <a:tr h="0">
                <a:tc>
                  <a:txBody>
                    <a:bodyPr/>
                    <a:lstStyle/>
                    <a:p>
                      <a:pPr marL="0" marR="0">
                        <a:lnSpc>
                          <a:spcPct val="115000"/>
                        </a:lnSpc>
                        <a:spcAft>
                          <a:spcPts val="800"/>
                        </a:spcAft>
                        <a:buNone/>
                      </a:pPr>
                      <a:r>
                        <a:rPr lang="en-US" sz="2000" kern="100">
                          <a:effectLst/>
                        </a:rPr>
                        <a:t>30 yr</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dirty="0">
                          <a:effectLst/>
                        </a:rPr>
                        <a:t> 0.08 </a:t>
                      </a:r>
                      <a:r>
                        <a:rPr lang="en-US" sz="2000" kern="100" dirty="0" err="1">
                          <a:effectLst/>
                        </a:rPr>
                        <a:t>p.c.p.</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dirty="0">
                          <a:effectLst/>
                        </a:rPr>
                        <a:t>0.89 </a:t>
                      </a:r>
                      <a:r>
                        <a:rPr lang="en-US" sz="2000" kern="100" dirty="0" err="1">
                          <a:effectLst/>
                        </a:rPr>
                        <a:t>p.c.p.</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4002366"/>
                  </a:ext>
                </a:extLst>
              </a:tr>
            </a:tbl>
          </a:graphicData>
        </a:graphic>
      </p:graphicFrame>
    </p:spTree>
    <p:extLst>
      <p:ext uri="{BB962C8B-B14F-4D97-AF65-F5344CB8AC3E}">
        <p14:creationId xmlns:p14="http://schemas.microsoft.com/office/powerpoint/2010/main" val="100497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E2F1E-A77C-C424-DC79-35BD0A679395}"/>
              </a:ext>
            </a:extLst>
          </p:cNvPr>
          <p:cNvSpPr>
            <a:spLocks noGrp="1"/>
          </p:cNvSpPr>
          <p:nvPr>
            <p:ph type="title"/>
          </p:nvPr>
        </p:nvSpPr>
        <p:spPr/>
        <p:txBody>
          <a:bodyPr/>
          <a:lstStyle/>
          <a:p>
            <a:r>
              <a:rPr lang="en-US" dirty="0">
                <a:solidFill>
                  <a:schemeClr val="bg1"/>
                </a:solidFill>
              </a:rPr>
              <a:t>Wh</a:t>
            </a:r>
            <a:r>
              <a:rPr lang="en-US" dirty="0"/>
              <a:t>y</a:t>
            </a:r>
          </a:p>
        </p:txBody>
      </p:sp>
      <p:sp>
        <p:nvSpPr>
          <p:cNvPr id="3" name="Content Placeholder 2">
            <a:extLst>
              <a:ext uri="{FF2B5EF4-FFF2-40B4-BE49-F238E27FC236}">
                <a16:creationId xmlns:a16="http://schemas.microsoft.com/office/drawing/2014/main" id="{058343FF-1B17-B9F7-99DF-D9EDF5BE058A}"/>
              </a:ext>
            </a:extLst>
          </p:cNvPr>
          <p:cNvSpPr>
            <a:spLocks noGrp="1"/>
          </p:cNvSpPr>
          <p:nvPr>
            <p:ph idx="1"/>
          </p:nvPr>
        </p:nvSpPr>
        <p:spPr/>
        <p:txBody>
          <a:bodyPr/>
          <a:lstStyle/>
          <a:p>
            <a:r>
              <a:rPr lang="en-US" dirty="0"/>
              <a:t>First the Good News:  The small change in expected inflation implies that the Fed has not lost credibility that it will achieve it long-run goal of 2 percent inflation.</a:t>
            </a:r>
          </a:p>
          <a:p>
            <a:r>
              <a:rPr lang="en-US" dirty="0"/>
              <a:t>The Bad:  Persistently, high real rates are unlikely to be due to the AI investment boom.  More likely, credit markets are signaling that US (and many other developed countries) fiscal debt and deficits are not sustainable.</a:t>
            </a:r>
          </a:p>
          <a:p>
            <a:r>
              <a:rPr lang="en-US" dirty="0"/>
              <a:t>The Worst Case Scenario:  A run on the dollar.</a:t>
            </a:r>
          </a:p>
        </p:txBody>
      </p:sp>
      <p:sp>
        <p:nvSpPr>
          <p:cNvPr id="4" name="Slide Number Placeholder 3">
            <a:extLst>
              <a:ext uri="{FF2B5EF4-FFF2-40B4-BE49-F238E27FC236}">
                <a16:creationId xmlns:a16="http://schemas.microsoft.com/office/drawing/2014/main" id="{99A92CC6-0689-8063-2B16-1F396FBD26A5}"/>
              </a:ext>
            </a:extLst>
          </p:cNvPr>
          <p:cNvSpPr>
            <a:spLocks noGrp="1"/>
          </p:cNvSpPr>
          <p:nvPr>
            <p:ph type="sldNum" sz="quarter" idx="12"/>
          </p:nvPr>
        </p:nvSpPr>
        <p:spPr/>
        <p:txBody>
          <a:bodyPr/>
          <a:lstStyle/>
          <a:p>
            <a:fld id="{D9F085D5-EC86-4F6A-B501-C1359CB39116}" type="slidenum">
              <a:rPr lang="en-GB" smtClean="0"/>
              <a:t>45</a:t>
            </a:fld>
            <a:endParaRPr lang="en-GB"/>
          </a:p>
        </p:txBody>
      </p:sp>
    </p:spTree>
    <p:extLst>
      <p:ext uri="{BB962C8B-B14F-4D97-AF65-F5344CB8AC3E}">
        <p14:creationId xmlns:p14="http://schemas.microsoft.com/office/powerpoint/2010/main" val="117382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A3663-921B-1D81-45EC-0A3904F6CAC7}"/>
              </a:ext>
            </a:extLst>
          </p:cNvPr>
          <p:cNvSpPr>
            <a:spLocks noGrp="1"/>
          </p:cNvSpPr>
          <p:nvPr>
            <p:ph type="title"/>
          </p:nvPr>
        </p:nvSpPr>
        <p:spPr/>
        <p:txBody>
          <a:bodyPr/>
          <a:lstStyle/>
          <a:p>
            <a:r>
              <a:rPr lang="en-US" dirty="0">
                <a:solidFill>
                  <a:schemeClr val="bg1"/>
                </a:solidFill>
              </a:rPr>
              <a:t>A C</a:t>
            </a:r>
            <a:r>
              <a:rPr lang="en-US" dirty="0">
                <a:solidFill>
                  <a:schemeClr val="accent5">
                    <a:lumMod val="50000"/>
                  </a:schemeClr>
                </a:solidFill>
              </a:rPr>
              <a:t>heerful (?) Final Note:</a:t>
            </a:r>
            <a:endParaRPr lang="en-US" dirty="0">
              <a:solidFill>
                <a:schemeClr val="bg1"/>
              </a:solidFill>
            </a:endParaRPr>
          </a:p>
        </p:txBody>
      </p:sp>
      <p:pic>
        <p:nvPicPr>
          <p:cNvPr id="5" name="Content Placeholder 4" descr="Dornbusch Rüdiger (1942-2002) – The Ideas of Economists">
            <a:extLst>
              <a:ext uri="{FF2B5EF4-FFF2-40B4-BE49-F238E27FC236}">
                <a16:creationId xmlns:a16="http://schemas.microsoft.com/office/drawing/2014/main" id="{94DEAE15-70FB-018A-BAB7-57A8FE934610}"/>
              </a:ext>
            </a:extLst>
          </p:cNvPr>
          <p:cNvPicPr>
            <a:picLocks noGrp="1" noChangeAspect="1"/>
          </p:cNvPicPr>
          <p:nvPr>
            <p:ph idx="1"/>
          </p:nvPr>
        </p:nvPicPr>
        <p:blipFill>
          <a:blip r:embed="rId2"/>
          <a:stretch>
            <a:fillRect/>
          </a:stretch>
        </p:blipFill>
        <p:spPr>
          <a:xfrm>
            <a:off x="1115060" y="1794471"/>
            <a:ext cx="3103412" cy="2560320"/>
          </a:xfrm>
          <a:prstGeom prst="rect">
            <a:avLst/>
          </a:prstGeom>
        </p:spPr>
      </p:pic>
      <p:sp>
        <p:nvSpPr>
          <p:cNvPr id="4" name="Slide Number Placeholder 3">
            <a:extLst>
              <a:ext uri="{FF2B5EF4-FFF2-40B4-BE49-F238E27FC236}">
                <a16:creationId xmlns:a16="http://schemas.microsoft.com/office/drawing/2014/main" id="{69640BDF-A648-B2CB-0207-0B63B92BCAD8}"/>
              </a:ext>
            </a:extLst>
          </p:cNvPr>
          <p:cNvSpPr>
            <a:spLocks noGrp="1"/>
          </p:cNvSpPr>
          <p:nvPr>
            <p:ph type="sldNum" sz="quarter" idx="12"/>
          </p:nvPr>
        </p:nvSpPr>
        <p:spPr/>
        <p:txBody>
          <a:bodyPr/>
          <a:lstStyle/>
          <a:p>
            <a:fld id="{D9F085D5-EC86-4F6A-B501-C1359CB39116}" type="slidenum">
              <a:rPr lang="en-GB" smtClean="0"/>
              <a:t>46</a:t>
            </a:fld>
            <a:endParaRPr lang="en-GB"/>
          </a:p>
        </p:txBody>
      </p:sp>
      <p:sp>
        <p:nvSpPr>
          <p:cNvPr id="6" name="TextBox 5">
            <a:extLst>
              <a:ext uri="{FF2B5EF4-FFF2-40B4-BE49-F238E27FC236}">
                <a16:creationId xmlns:a16="http://schemas.microsoft.com/office/drawing/2014/main" id="{BD8B49AE-23B0-0A01-9968-9E707FA3F32B}"/>
              </a:ext>
            </a:extLst>
          </p:cNvPr>
          <p:cNvSpPr txBox="1"/>
          <p:nvPr/>
        </p:nvSpPr>
        <p:spPr>
          <a:xfrm>
            <a:off x="1310640" y="4405591"/>
            <a:ext cx="3243112" cy="584775"/>
          </a:xfrm>
          <a:prstGeom prst="rect">
            <a:avLst/>
          </a:prstGeom>
          <a:noFill/>
        </p:spPr>
        <p:txBody>
          <a:bodyPr wrap="square" rtlCol="0">
            <a:spAutoFit/>
          </a:bodyPr>
          <a:lstStyle/>
          <a:p>
            <a:r>
              <a:rPr lang="en-US" sz="3200" dirty="0"/>
              <a:t>Rudy Dornbusch</a:t>
            </a:r>
          </a:p>
        </p:txBody>
      </p:sp>
      <p:sp>
        <p:nvSpPr>
          <p:cNvPr id="7" name="TextBox 6">
            <a:extLst>
              <a:ext uri="{FF2B5EF4-FFF2-40B4-BE49-F238E27FC236}">
                <a16:creationId xmlns:a16="http://schemas.microsoft.com/office/drawing/2014/main" id="{C53CB641-5786-90F0-3370-ACBF5C67E831}"/>
              </a:ext>
            </a:extLst>
          </p:cNvPr>
          <p:cNvSpPr txBox="1"/>
          <p:nvPr/>
        </p:nvSpPr>
        <p:spPr>
          <a:xfrm>
            <a:off x="5016970" y="1831262"/>
            <a:ext cx="5913120" cy="954107"/>
          </a:xfrm>
          <a:prstGeom prst="rect">
            <a:avLst/>
          </a:prstGeom>
          <a:noFill/>
        </p:spPr>
        <p:txBody>
          <a:bodyPr wrap="square" rtlCol="0">
            <a:spAutoFit/>
          </a:bodyPr>
          <a:lstStyle/>
          <a:p>
            <a:r>
              <a:rPr lang="en-US" sz="2800" dirty="0"/>
              <a:t>The crisis takes a much longer time coming than you think,…</a:t>
            </a:r>
          </a:p>
        </p:txBody>
      </p:sp>
      <p:sp>
        <p:nvSpPr>
          <p:cNvPr id="9" name="TextBox 8">
            <a:extLst>
              <a:ext uri="{FF2B5EF4-FFF2-40B4-BE49-F238E27FC236}">
                <a16:creationId xmlns:a16="http://schemas.microsoft.com/office/drawing/2014/main" id="{160706D3-EC78-E740-5D2E-E30258EF6715}"/>
              </a:ext>
            </a:extLst>
          </p:cNvPr>
          <p:cNvSpPr txBox="1"/>
          <p:nvPr/>
        </p:nvSpPr>
        <p:spPr>
          <a:xfrm>
            <a:off x="5016970" y="3109894"/>
            <a:ext cx="5913120" cy="954107"/>
          </a:xfrm>
          <a:prstGeom prst="rect">
            <a:avLst/>
          </a:prstGeom>
          <a:noFill/>
        </p:spPr>
        <p:txBody>
          <a:bodyPr wrap="square" rtlCol="0">
            <a:spAutoFit/>
          </a:bodyPr>
          <a:lstStyle/>
          <a:p>
            <a:r>
              <a:rPr lang="en-US" sz="2800" dirty="0"/>
              <a:t>and then it happens much faster than you would have thought. </a:t>
            </a:r>
          </a:p>
        </p:txBody>
      </p:sp>
    </p:spTree>
    <p:extLst>
      <p:ext uri="{BB962C8B-B14F-4D97-AF65-F5344CB8AC3E}">
        <p14:creationId xmlns:p14="http://schemas.microsoft.com/office/powerpoint/2010/main" val="32640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A9C3D-E267-618D-106F-7EB17E86EF33}"/>
              </a:ext>
            </a:extLst>
          </p:cNvPr>
          <p:cNvSpPr>
            <a:spLocks noGrp="1"/>
          </p:cNvSpPr>
          <p:nvPr>
            <p:ph type="title"/>
          </p:nvPr>
        </p:nvSpPr>
        <p:spPr/>
        <p:txBody>
          <a:bodyPr/>
          <a:lstStyle/>
          <a:p>
            <a:r>
              <a:rPr lang="en-US" dirty="0">
                <a:solidFill>
                  <a:schemeClr val="bg1"/>
                </a:solidFill>
              </a:rPr>
              <a:t>My </a:t>
            </a:r>
            <a:r>
              <a:rPr lang="en-US" dirty="0">
                <a:solidFill>
                  <a:schemeClr val="accent5">
                    <a:lumMod val="50000"/>
                  </a:schemeClr>
                </a:solidFill>
              </a:rPr>
              <a:t>Goo</a:t>
            </a:r>
            <a:r>
              <a:rPr lang="en-US" dirty="0"/>
              <a:t>gle Site</a:t>
            </a:r>
          </a:p>
        </p:txBody>
      </p:sp>
      <p:sp>
        <p:nvSpPr>
          <p:cNvPr id="3" name="Content Placeholder 2">
            <a:extLst>
              <a:ext uri="{FF2B5EF4-FFF2-40B4-BE49-F238E27FC236}">
                <a16:creationId xmlns:a16="http://schemas.microsoft.com/office/drawing/2014/main" id="{72B02429-329F-D998-0EBA-0A029FCF7D7C}"/>
              </a:ext>
            </a:extLst>
          </p:cNvPr>
          <p:cNvSpPr>
            <a:spLocks noGrp="1"/>
          </p:cNvSpPr>
          <p:nvPr>
            <p:ph idx="1"/>
          </p:nvPr>
        </p:nvSpPr>
        <p:spPr/>
        <p:txBody>
          <a:bodyPr/>
          <a:lstStyle/>
          <a:p>
            <a:r>
              <a:rPr lang="en-US" dirty="0">
                <a:hlinkClick r:id="rId2"/>
              </a:rPr>
              <a:t>https://sites.google.com/view/macro-current-issues/economic-update</a:t>
            </a:r>
            <a:endParaRPr lang="en-US" dirty="0"/>
          </a:p>
        </p:txBody>
      </p:sp>
      <p:sp>
        <p:nvSpPr>
          <p:cNvPr id="4" name="Slide Number Placeholder 3">
            <a:extLst>
              <a:ext uri="{FF2B5EF4-FFF2-40B4-BE49-F238E27FC236}">
                <a16:creationId xmlns:a16="http://schemas.microsoft.com/office/drawing/2014/main" id="{19B6C0D6-4EF3-8732-D90B-920B467452B1}"/>
              </a:ext>
            </a:extLst>
          </p:cNvPr>
          <p:cNvSpPr>
            <a:spLocks noGrp="1"/>
          </p:cNvSpPr>
          <p:nvPr>
            <p:ph type="sldNum" sz="quarter" idx="12"/>
          </p:nvPr>
        </p:nvSpPr>
        <p:spPr/>
        <p:txBody>
          <a:bodyPr/>
          <a:lstStyle/>
          <a:p>
            <a:fld id="{D9F085D5-EC86-4F6A-B501-C1359CB39116}" type="slidenum">
              <a:rPr lang="en-GB" smtClean="0"/>
              <a:t>47</a:t>
            </a:fld>
            <a:endParaRPr lang="en-GB"/>
          </a:p>
        </p:txBody>
      </p:sp>
    </p:spTree>
    <p:extLst>
      <p:ext uri="{BB962C8B-B14F-4D97-AF65-F5344CB8AC3E}">
        <p14:creationId xmlns:p14="http://schemas.microsoft.com/office/powerpoint/2010/main" val="34830562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61">
            <a:extLst>
              <a:ext uri="{FF2B5EF4-FFF2-40B4-BE49-F238E27FC236}">
                <a16:creationId xmlns:a16="http://schemas.microsoft.com/office/drawing/2014/main" id="{2BD52533-5DB5-4F91-8B41-8E5A1E8AD062}"/>
              </a:ext>
            </a:extLst>
          </p:cNvPr>
          <p:cNvPicPr>
            <a:picLocks noChangeAspect="1"/>
          </p:cNvPicPr>
          <p:nvPr/>
        </p:nvPicPr>
        <p:blipFill>
          <a:blip r:embed="rId3"/>
          <a:stretch>
            <a:fillRect/>
          </a:stretch>
        </p:blipFill>
        <p:spPr>
          <a:xfrm>
            <a:off x="1866899" y="948599"/>
            <a:ext cx="8458201" cy="4960801"/>
          </a:xfrm>
          <a:prstGeom prst="rect">
            <a:avLst/>
          </a:prstGeom>
        </p:spPr>
      </p:pic>
      <p:sp>
        <p:nvSpPr>
          <p:cNvPr id="2" name="Title 1">
            <a:extLst>
              <a:ext uri="{FF2B5EF4-FFF2-40B4-BE49-F238E27FC236}">
                <a16:creationId xmlns:a16="http://schemas.microsoft.com/office/drawing/2014/main" id="{816C614C-9E01-46BB-8C88-77E54A4951BD}"/>
              </a:ext>
            </a:extLst>
          </p:cNvPr>
          <p:cNvSpPr>
            <a:spLocks noGrp="1"/>
          </p:cNvSpPr>
          <p:nvPr>
            <p:ph type="title"/>
          </p:nvPr>
        </p:nvSpPr>
        <p:spPr>
          <a:xfrm>
            <a:off x="769620" y="0"/>
            <a:ext cx="10515600" cy="1325563"/>
          </a:xfrm>
        </p:spPr>
        <p:txBody>
          <a:bodyPr/>
          <a:lstStyle/>
          <a:p>
            <a:r>
              <a:rPr lang="en-GB" dirty="0">
                <a:solidFill>
                  <a:schemeClr val="bg1"/>
                </a:solidFill>
              </a:rPr>
              <a:t>Nex</a:t>
            </a:r>
            <a:r>
              <a:rPr lang="en-GB" dirty="0">
                <a:solidFill>
                  <a:schemeClr val="accent5">
                    <a:lumMod val="50000"/>
                  </a:schemeClr>
                </a:solidFill>
              </a:rPr>
              <a:t>t: The </a:t>
            </a:r>
            <a:r>
              <a:rPr lang="en-GB" dirty="0"/>
              <a:t>Atmospheric Greenhouse Effect</a:t>
            </a:r>
          </a:p>
        </p:txBody>
      </p:sp>
      <p:sp>
        <p:nvSpPr>
          <p:cNvPr id="19" name="Arrow: Down 18">
            <a:extLst>
              <a:ext uri="{FF2B5EF4-FFF2-40B4-BE49-F238E27FC236}">
                <a16:creationId xmlns:a16="http://schemas.microsoft.com/office/drawing/2014/main" id="{A528E864-5EC9-4FE3-81BC-32618CBD8D1E}"/>
              </a:ext>
            </a:extLst>
          </p:cNvPr>
          <p:cNvSpPr/>
          <p:nvPr/>
        </p:nvSpPr>
        <p:spPr>
          <a:xfrm rot="18860827">
            <a:off x="4025544" y="3496746"/>
            <a:ext cx="574639" cy="748771"/>
          </a:xfrm>
          <a:prstGeom prst="downArrow">
            <a:avLst/>
          </a:prstGeom>
          <a:gradFill>
            <a:gsLst>
              <a:gs pos="0">
                <a:srgbClr val="FFFF00"/>
              </a:gs>
              <a:gs pos="75000">
                <a:srgbClr val="F15A2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15A29"/>
              </a:solidFill>
            </a:endParaRPr>
          </a:p>
        </p:txBody>
      </p:sp>
      <p:sp>
        <p:nvSpPr>
          <p:cNvPr id="65" name="Arrow: Down 64">
            <a:extLst>
              <a:ext uri="{FF2B5EF4-FFF2-40B4-BE49-F238E27FC236}">
                <a16:creationId xmlns:a16="http://schemas.microsoft.com/office/drawing/2014/main" id="{634B6A97-0380-4929-83F5-7BDDB2C073AE}"/>
              </a:ext>
            </a:extLst>
          </p:cNvPr>
          <p:cNvSpPr/>
          <p:nvPr/>
        </p:nvSpPr>
        <p:spPr>
          <a:xfrm rot="17004740">
            <a:off x="4597511" y="2447799"/>
            <a:ext cx="574639" cy="748771"/>
          </a:xfrm>
          <a:prstGeom prst="downArrow">
            <a:avLst/>
          </a:prstGeom>
          <a:gradFill flip="none" rotWithShape="1">
            <a:gsLst>
              <a:gs pos="0">
                <a:srgbClr val="FFFF00"/>
              </a:gs>
              <a:gs pos="75000">
                <a:srgbClr val="F15A2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15A29"/>
              </a:solidFill>
            </a:endParaRPr>
          </a:p>
        </p:txBody>
      </p:sp>
      <p:sp>
        <p:nvSpPr>
          <p:cNvPr id="66" name="Arrow: Down 65">
            <a:extLst>
              <a:ext uri="{FF2B5EF4-FFF2-40B4-BE49-F238E27FC236}">
                <a16:creationId xmlns:a16="http://schemas.microsoft.com/office/drawing/2014/main" id="{17889729-BF3E-4D78-8B76-BCB42A0DE305}"/>
              </a:ext>
            </a:extLst>
          </p:cNvPr>
          <p:cNvSpPr/>
          <p:nvPr/>
        </p:nvSpPr>
        <p:spPr>
          <a:xfrm rot="20623483">
            <a:off x="3089693" y="4054463"/>
            <a:ext cx="574639" cy="748771"/>
          </a:xfrm>
          <a:prstGeom prst="downArrow">
            <a:avLst/>
          </a:prstGeom>
          <a:gradFill>
            <a:gsLst>
              <a:gs pos="0">
                <a:srgbClr val="FFFF00"/>
              </a:gs>
              <a:gs pos="75000">
                <a:srgbClr val="F15A2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15A29"/>
              </a:solidFill>
            </a:endParaRPr>
          </a:p>
        </p:txBody>
      </p:sp>
      <p:cxnSp>
        <p:nvCxnSpPr>
          <p:cNvPr id="97" name="Straight Arrow Connector 96">
            <a:extLst>
              <a:ext uri="{FF2B5EF4-FFF2-40B4-BE49-F238E27FC236}">
                <a16:creationId xmlns:a16="http://schemas.microsoft.com/office/drawing/2014/main" id="{FD11BB17-9D6B-472B-B877-34465D18D27A}"/>
              </a:ext>
            </a:extLst>
          </p:cNvPr>
          <p:cNvCxnSpPr>
            <a:cxnSpLocks/>
          </p:cNvCxnSpPr>
          <p:nvPr/>
        </p:nvCxnSpPr>
        <p:spPr>
          <a:xfrm>
            <a:off x="4934498" y="4421922"/>
            <a:ext cx="553040" cy="446832"/>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73AB0728-6780-475F-B7CB-7B4FF50EAC47}"/>
              </a:ext>
            </a:extLst>
          </p:cNvPr>
          <p:cNvCxnSpPr>
            <a:cxnSpLocks/>
          </p:cNvCxnSpPr>
          <p:nvPr/>
        </p:nvCxnSpPr>
        <p:spPr>
          <a:xfrm flipH="1" flipV="1">
            <a:off x="5305547" y="3706791"/>
            <a:ext cx="207391" cy="1045521"/>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8366DDD2-D58E-49BC-AD9B-65EE0F8CA774}"/>
              </a:ext>
            </a:extLst>
          </p:cNvPr>
          <p:cNvCxnSpPr>
            <a:cxnSpLocks/>
          </p:cNvCxnSpPr>
          <p:nvPr/>
        </p:nvCxnSpPr>
        <p:spPr>
          <a:xfrm>
            <a:off x="5305547" y="3668690"/>
            <a:ext cx="645214" cy="357466"/>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20A96270-8FDF-4C43-9726-D29973BF885E}"/>
              </a:ext>
            </a:extLst>
          </p:cNvPr>
          <p:cNvCxnSpPr>
            <a:cxnSpLocks/>
          </p:cNvCxnSpPr>
          <p:nvPr/>
        </p:nvCxnSpPr>
        <p:spPr>
          <a:xfrm flipV="1">
            <a:off x="5950761" y="2953757"/>
            <a:ext cx="34564" cy="1072398"/>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54212A04-6EC5-4D17-B052-F7B1EF720664}"/>
              </a:ext>
            </a:extLst>
          </p:cNvPr>
          <p:cNvCxnSpPr>
            <a:cxnSpLocks/>
          </p:cNvCxnSpPr>
          <p:nvPr/>
        </p:nvCxnSpPr>
        <p:spPr>
          <a:xfrm>
            <a:off x="5985325" y="2953757"/>
            <a:ext cx="714343" cy="446833"/>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2F495D6D-BC15-43E5-8BAE-DF9D4CABCDF0}"/>
              </a:ext>
            </a:extLst>
          </p:cNvPr>
          <p:cNvCxnSpPr>
            <a:cxnSpLocks/>
          </p:cNvCxnSpPr>
          <p:nvPr/>
        </p:nvCxnSpPr>
        <p:spPr>
          <a:xfrm flipV="1">
            <a:off x="6699668" y="2455859"/>
            <a:ext cx="241956" cy="944732"/>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A5FDB7EA-08E1-4A5E-BDD1-3A94D3CE3A53}"/>
              </a:ext>
            </a:extLst>
          </p:cNvPr>
          <p:cNvCxnSpPr>
            <a:cxnSpLocks/>
          </p:cNvCxnSpPr>
          <p:nvPr/>
        </p:nvCxnSpPr>
        <p:spPr>
          <a:xfrm>
            <a:off x="6941624" y="2455859"/>
            <a:ext cx="1036949" cy="622763"/>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05C090FA-3592-49B2-91AB-31D567751B80}"/>
              </a:ext>
            </a:extLst>
          </p:cNvPr>
          <p:cNvCxnSpPr>
            <a:cxnSpLocks/>
          </p:cNvCxnSpPr>
          <p:nvPr/>
        </p:nvCxnSpPr>
        <p:spPr>
          <a:xfrm flipH="1" flipV="1">
            <a:off x="3800098" y="4893972"/>
            <a:ext cx="1666761" cy="68761"/>
          </a:xfrm>
          <a:prstGeom prst="straightConnector1">
            <a:avLst/>
          </a:prstGeom>
          <a:ln w="57150">
            <a:gradFill flip="none" rotWithShape="1">
              <a:gsLst>
                <a:gs pos="0">
                  <a:srgbClr val="FFFF00">
                    <a:lumMod val="99000"/>
                  </a:srgbClr>
                </a:gs>
                <a:gs pos="75000">
                  <a:srgbClr val="F15A29"/>
                </a:gs>
              </a:gsLst>
              <a:lin ang="1080000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B041C95A-40AA-410E-AD91-C65758351EFB}"/>
              </a:ext>
            </a:extLst>
          </p:cNvPr>
          <p:cNvCxnSpPr>
            <a:cxnSpLocks/>
          </p:cNvCxnSpPr>
          <p:nvPr/>
        </p:nvCxnSpPr>
        <p:spPr>
          <a:xfrm flipH="1">
            <a:off x="4232366" y="5126173"/>
            <a:ext cx="1251441" cy="186056"/>
          </a:xfrm>
          <a:prstGeom prst="straightConnector1">
            <a:avLst/>
          </a:prstGeom>
          <a:ln w="57150">
            <a:gradFill flip="none" rotWithShape="1">
              <a:gsLst>
                <a:gs pos="0">
                  <a:srgbClr val="FFFF00"/>
                </a:gs>
                <a:gs pos="75000">
                  <a:srgbClr val="F15A29"/>
                </a:gs>
              </a:gsLst>
              <a:lin ang="10800000" scaled="1"/>
              <a:tileRect/>
            </a:gradFill>
            <a:tailEnd type="triangle"/>
          </a:ln>
        </p:spPr>
        <p:style>
          <a:lnRef idx="1">
            <a:schemeClr val="accent1"/>
          </a:lnRef>
          <a:fillRef idx="0">
            <a:schemeClr val="accent1"/>
          </a:fillRef>
          <a:effectRef idx="0">
            <a:schemeClr val="accent1"/>
          </a:effectRef>
          <a:fontRef idx="minor">
            <a:schemeClr val="tx1"/>
          </a:fontRef>
        </p:style>
      </p:cxnSp>
      <p:sp>
        <p:nvSpPr>
          <p:cNvPr id="168" name="TextBox 167">
            <a:extLst>
              <a:ext uri="{FF2B5EF4-FFF2-40B4-BE49-F238E27FC236}">
                <a16:creationId xmlns:a16="http://schemas.microsoft.com/office/drawing/2014/main" id="{64920F13-A927-4C88-BE16-8B1DA958885A}"/>
              </a:ext>
            </a:extLst>
          </p:cNvPr>
          <p:cNvSpPr txBox="1"/>
          <p:nvPr/>
        </p:nvSpPr>
        <p:spPr>
          <a:xfrm>
            <a:off x="7847462" y="2466762"/>
            <a:ext cx="1098891" cy="307777"/>
          </a:xfrm>
          <a:prstGeom prst="rect">
            <a:avLst/>
          </a:prstGeom>
          <a:noFill/>
        </p:spPr>
        <p:txBody>
          <a:bodyPr wrap="none" rtlCol="0">
            <a:spAutoFit/>
          </a:bodyPr>
          <a:lstStyle/>
          <a:p>
            <a:r>
              <a:rPr lang="en-GB" sz="1400" b="1" dirty="0">
                <a:solidFill>
                  <a:schemeClr val="bg1"/>
                </a:solidFill>
              </a:rPr>
              <a:t>Atmosphere</a:t>
            </a:r>
          </a:p>
        </p:txBody>
      </p:sp>
      <p:sp>
        <p:nvSpPr>
          <p:cNvPr id="169" name="TextBox 168">
            <a:extLst>
              <a:ext uri="{FF2B5EF4-FFF2-40B4-BE49-F238E27FC236}">
                <a16:creationId xmlns:a16="http://schemas.microsoft.com/office/drawing/2014/main" id="{1F263645-7A8C-4704-B100-7DB63FE53809}"/>
              </a:ext>
            </a:extLst>
          </p:cNvPr>
          <p:cNvSpPr txBox="1"/>
          <p:nvPr/>
        </p:nvSpPr>
        <p:spPr>
          <a:xfrm>
            <a:off x="2040684" y="4921343"/>
            <a:ext cx="1755289" cy="523220"/>
          </a:xfrm>
          <a:prstGeom prst="rect">
            <a:avLst/>
          </a:prstGeom>
          <a:noFill/>
        </p:spPr>
        <p:txBody>
          <a:bodyPr wrap="none" rtlCol="0">
            <a:spAutoFit/>
          </a:bodyPr>
          <a:lstStyle/>
          <a:p>
            <a:pPr algn="ctr"/>
            <a:r>
              <a:rPr lang="en-GB" sz="1400" dirty="0">
                <a:solidFill>
                  <a:schemeClr val="bg1"/>
                </a:solidFill>
              </a:rPr>
              <a:t>Energy reflected back</a:t>
            </a:r>
          </a:p>
          <a:p>
            <a:pPr algn="ctr"/>
            <a:r>
              <a:rPr lang="en-GB" sz="1400" dirty="0">
                <a:solidFill>
                  <a:schemeClr val="bg1"/>
                </a:solidFill>
              </a:rPr>
              <a:t>into space</a:t>
            </a:r>
          </a:p>
        </p:txBody>
      </p:sp>
      <p:sp>
        <p:nvSpPr>
          <p:cNvPr id="170" name="TextBox 169">
            <a:extLst>
              <a:ext uri="{FF2B5EF4-FFF2-40B4-BE49-F238E27FC236}">
                <a16:creationId xmlns:a16="http://schemas.microsoft.com/office/drawing/2014/main" id="{7509613E-27C1-45B8-8FF1-7F8B6BD4977F}"/>
              </a:ext>
            </a:extLst>
          </p:cNvPr>
          <p:cNvSpPr txBox="1"/>
          <p:nvPr/>
        </p:nvSpPr>
        <p:spPr>
          <a:xfrm>
            <a:off x="7076621" y="3288202"/>
            <a:ext cx="1755289" cy="523220"/>
          </a:xfrm>
          <a:prstGeom prst="rect">
            <a:avLst/>
          </a:prstGeom>
          <a:noFill/>
        </p:spPr>
        <p:txBody>
          <a:bodyPr wrap="none" rtlCol="0">
            <a:spAutoFit/>
          </a:bodyPr>
          <a:lstStyle/>
          <a:p>
            <a:pPr algn="ctr"/>
            <a:r>
              <a:rPr lang="en-GB" sz="1400" dirty="0">
                <a:solidFill>
                  <a:schemeClr val="bg1"/>
                </a:solidFill>
              </a:rPr>
              <a:t>Energy reflected back</a:t>
            </a:r>
          </a:p>
          <a:p>
            <a:pPr algn="ctr"/>
            <a:r>
              <a:rPr lang="en-GB" sz="1400" dirty="0">
                <a:solidFill>
                  <a:schemeClr val="bg1"/>
                </a:solidFill>
              </a:rPr>
              <a:t>onto earth</a:t>
            </a:r>
          </a:p>
        </p:txBody>
      </p:sp>
      <p:sp>
        <p:nvSpPr>
          <p:cNvPr id="20" name="TextBox 19">
            <a:extLst>
              <a:ext uri="{FF2B5EF4-FFF2-40B4-BE49-F238E27FC236}">
                <a16:creationId xmlns:a16="http://schemas.microsoft.com/office/drawing/2014/main" id="{FD222ECA-E9D1-4AD7-A308-1D0FDA027F80}"/>
              </a:ext>
            </a:extLst>
          </p:cNvPr>
          <p:cNvSpPr txBox="1"/>
          <p:nvPr/>
        </p:nvSpPr>
        <p:spPr>
          <a:xfrm>
            <a:off x="2615869" y="1987239"/>
            <a:ext cx="461986" cy="307777"/>
          </a:xfrm>
          <a:prstGeom prst="rect">
            <a:avLst/>
          </a:prstGeom>
          <a:noFill/>
        </p:spPr>
        <p:txBody>
          <a:bodyPr wrap="none" rtlCol="0">
            <a:spAutoFit/>
          </a:bodyPr>
          <a:lstStyle/>
          <a:p>
            <a:r>
              <a:rPr lang="en-GB" sz="1400" b="1" dirty="0"/>
              <a:t>Sun</a:t>
            </a:r>
          </a:p>
        </p:txBody>
      </p:sp>
    </p:spTree>
    <p:extLst>
      <p:ext uri="{BB962C8B-B14F-4D97-AF65-F5344CB8AC3E}">
        <p14:creationId xmlns:p14="http://schemas.microsoft.com/office/powerpoint/2010/main" val="17439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par>
                          <p:cTn id="7" fill="hold">
                            <p:stCondLst>
                              <p:cond delay="0"/>
                            </p:stCondLst>
                            <p:childTnLst>
                              <p:par>
                                <p:cTn id="8" presetID="0" presetClass="path" presetSubtype="0" accel="50000" decel="50000" fill="hold" grpId="0" nodeType="afterEffect">
                                  <p:stCondLst>
                                    <p:cond delay="0"/>
                                  </p:stCondLst>
                                  <p:childTnLst>
                                    <p:animMotion origin="layout" path="M -0.1668 -0.10277 L 0.00234 -0.00023 " pathEditMode="relative" rAng="0" ptsTypes="AA">
                                      <p:cBhvr>
                                        <p:cTn id="9" dur="2000" fill="hold"/>
                                        <p:tgtEl>
                                          <p:spTgt spid="65"/>
                                        </p:tgtEl>
                                        <p:attrNameLst>
                                          <p:attrName>ppt_x</p:attrName>
                                          <p:attrName>ppt_y</p:attrName>
                                        </p:attrNameLst>
                                      </p:cBhvr>
                                      <p:rCtr x="8451" y="5116"/>
                                    </p:animMotion>
                                  </p:childTnLst>
                                </p:cTn>
                              </p:par>
                              <p:par>
                                <p:cTn id="10" presetID="1" presetClass="entr" presetSubtype="0" fill="hold" grpId="1" nodeType="with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par>
                                <p:cTn id="12" presetID="42" presetClass="path" presetSubtype="0" accel="50000" decel="50000" fill="hold" grpId="0" nodeType="withEffect">
                                  <p:stCondLst>
                                    <p:cond delay="0"/>
                                  </p:stCondLst>
                                  <p:childTnLst>
                                    <p:animMotion origin="layout" path="M -0.11498 -0.25393 L 1.66667E-6 -4.81481E-6 " pathEditMode="relative" rAng="0" ptsTypes="AA">
                                      <p:cBhvr>
                                        <p:cTn id="13" dur="2000" fill="hold"/>
                                        <p:tgtEl>
                                          <p:spTgt spid="19"/>
                                        </p:tgtEl>
                                        <p:attrNameLst>
                                          <p:attrName>ppt_x</p:attrName>
                                          <p:attrName>ppt_y</p:attrName>
                                        </p:attrNameLst>
                                      </p:cBhvr>
                                      <p:rCtr x="5820" y="12708"/>
                                    </p:animMotion>
                                  </p:childTnLst>
                                </p:cTn>
                              </p:par>
                              <p:par>
                                <p:cTn id="14" presetID="1" presetClass="entr" presetSubtype="0" fill="hold" grpId="1" nodeType="withEffect">
                                  <p:stCondLst>
                                    <p:cond delay="0"/>
                                  </p:stCondLst>
                                  <p:childTnLst>
                                    <p:set>
                                      <p:cBhvr>
                                        <p:cTn id="15" dur="1" fill="hold">
                                          <p:stCondLst>
                                            <p:cond delay="0"/>
                                          </p:stCondLst>
                                        </p:cTn>
                                        <p:tgtEl>
                                          <p:spTgt spid="66"/>
                                        </p:tgtEl>
                                        <p:attrNameLst>
                                          <p:attrName>style.visibility</p:attrName>
                                        </p:attrNameLst>
                                      </p:cBhvr>
                                      <p:to>
                                        <p:strVal val="visible"/>
                                      </p:to>
                                    </p:set>
                                  </p:childTnLst>
                                </p:cTn>
                              </p:par>
                              <p:par>
                                <p:cTn id="16" presetID="42" presetClass="path" presetSubtype="0" accel="50000" decel="50000" fill="hold" grpId="0" nodeType="withEffect">
                                  <p:stCondLst>
                                    <p:cond delay="0"/>
                                  </p:stCondLst>
                                  <p:childTnLst>
                                    <p:animMotion origin="layout" path="M -0.0431 -0.33009 L 3.125E-6 3.7037E-6 " pathEditMode="relative" rAng="0" ptsTypes="AA">
                                      <p:cBhvr>
                                        <p:cTn id="17" dur="2000" fill="hold"/>
                                        <p:tgtEl>
                                          <p:spTgt spid="66"/>
                                        </p:tgtEl>
                                        <p:attrNameLst>
                                          <p:attrName>ppt_x</p:attrName>
                                          <p:attrName>ppt_y</p:attrName>
                                        </p:attrNameLst>
                                      </p:cBhvr>
                                      <p:rCtr x="2266" y="16829"/>
                                    </p:animMotion>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circle(in)">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0"/>
                                        </p:tgtEl>
                                        <p:attrNameLst>
                                          <p:attrName>style.visibility</p:attrName>
                                        </p:attrNameLst>
                                      </p:cBhvr>
                                      <p:to>
                                        <p:strVal val="visible"/>
                                      </p:to>
                                    </p:set>
                                  </p:childTnLst>
                                </p:cTn>
                              </p:par>
                            </p:childTnLst>
                          </p:cTn>
                        </p:par>
                        <p:par>
                          <p:cTn id="29" fill="hold">
                            <p:stCondLst>
                              <p:cond delay="0"/>
                            </p:stCondLst>
                            <p:childTnLst>
                              <p:par>
                                <p:cTn id="30" presetID="35" presetClass="path" presetSubtype="0" accel="50000" decel="50000" fill="hold" nodeType="afterEffect">
                                  <p:stCondLst>
                                    <p:cond delay="0"/>
                                  </p:stCondLst>
                                  <p:childTnLst>
                                    <p:animMotion origin="layout" path="M 1.875E-6 1.48148E-6 L -0.15716 -0.00857 " pathEditMode="relative" rAng="0" ptsTypes="AA">
                                      <p:cBhvr>
                                        <p:cTn id="31" dur="2000" fill="hold"/>
                                        <p:tgtEl>
                                          <p:spTgt spid="104"/>
                                        </p:tgtEl>
                                        <p:attrNameLst>
                                          <p:attrName>ppt_x</p:attrName>
                                          <p:attrName>ppt_y</p:attrName>
                                        </p:attrNameLst>
                                      </p:cBhvr>
                                      <p:rCtr x="-7865" y="-440"/>
                                    </p:animMotion>
                                  </p:childTnLst>
                                </p:cTn>
                              </p:par>
                              <p:par>
                                <p:cTn id="32" presetID="49" presetClass="path" presetSubtype="0" accel="50000" decel="50000" fill="hold" nodeType="withEffect">
                                  <p:stCondLst>
                                    <p:cond delay="0"/>
                                  </p:stCondLst>
                                  <p:childTnLst>
                                    <p:animMotion origin="layout" path="M 2.5E-6 3.7037E-7 L -0.18268 0.04421 " pathEditMode="relative" rAng="0" ptsTypes="AA">
                                      <p:cBhvr>
                                        <p:cTn id="33" dur="2000" fill="hold"/>
                                        <p:tgtEl>
                                          <p:spTgt spid="140"/>
                                        </p:tgtEl>
                                        <p:attrNameLst>
                                          <p:attrName>ppt_x</p:attrName>
                                          <p:attrName>ppt_y</p:attrName>
                                        </p:attrNameLst>
                                      </p:cBhvr>
                                      <p:rCtr x="-9141" y="2199"/>
                                    </p:animMotion>
                                  </p:childTnLst>
                                </p:cTn>
                              </p:par>
                            </p:childTnLst>
                          </p:cTn>
                        </p:par>
                        <p:par>
                          <p:cTn id="34" fill="hold">
                            <p:stCondLst>
                              <p:cond delay="2000"/>
                            </p:stCondLst>
                            <p:childTnLst>
                              <p:par>
                                <p:cTn id="35" presetID="1" presetClass="entr" presetSubtype="0" fill="hold" grpId="0" nodeType="afterEffect">
                                  <p:stCondLst>
                                    <p:cond delay="0"/>
                                  </p:stCondLst>
                                  <p:iterate type="lt">
                                    <p:tmAbs val="0"/>
                                  </p:iterate>
                                  <p:childTnLst>
                                    <p:set>
                                      <p:cBhvr>
                                        <p:cTn id="36" dur="1" fill="hold">
                                          <p:stCondLst>
                                            <p:cond delay="0"/>
                                          </p:stCondLst>
                                        </p:cTn>
                                        <p:tgtEl>
                                          <p:spTgt spid="169"/>
                                        </p:tgtEl>
                                        <p:attrNameLst>
                                          <p:attrName>style.visibility</p:attrName>
                                        </p:attrNameLst>
                                      </p:cBhvr>
                                      <p:to>
                                        <p:strVal val="visible"/>
                                      </p:to>
                                    </p:set>
                                  </p:childTnLst>
                                </p:cTn>
                              </p:par>
                            </p:childTnLst>
                          </p:cTn>
                        </p:par>
                        <p:par>
                          <p:cTn id="37" fill="hold">
                            <p:stCondLst>
                              <p:cond delay="2000"/>
                            </p:stCondLst>
                            <p:childTnLst>
                              <p:par>
                                <p:cTn id="38" presetID="15" presetClass="emph" presetSubtype="0" grpId="1" nodeType="afterEffect">
                                  <p:stCondLst>
                                    <p:cond delay="0"/>
                                  </p:stCondLst>
                                  <p:iterate type="lt">
                                    <p:tmAbs val="25"/>
                                  </p:iterate>
                                  <p:childTnLst>
                                    <p:set>
                                      <p:cBhvr override="childStyle">
                                        <p:cTn id="39" dur="indefinite"/>
                                        <p:tgtEl>
                                          <p:spTgt spid="169"/>
                                        </p:tgtEl>
                                        <p:attrNameLst>
                                          <p:attrName>style.fontWeight</p:attrName>
                                        </p:attrNameLst>
                                      </p:cBhvr>
                                      <p:to>
                                        <p:strVal val="bold"/>
                                      </p:to>
                                    </p:set>
                                  </p:childTnLst>
                                </p:cTn>
                              </p:par>
                            </p:childTnLst>
                          </p:cTn>
                        </p:par>
                      </p:childTnLst>
                    </p:cTn>
                  </p:par>
                  <p:par>
                    <p:cTn id="40" fill="hold">
                      <p:stCondLst>
                        <p:cond delay="indefinite"/>
                      </p:stCondLst>
                      <p:childTnLst>
                        <p:par>
                          <p:cTn id="41" fill="hold">
                            <p:stCondLst>
                              <p:cond delay="0"/>
                            </p:stCondLst>
                            <p:childTnLst>
                              <p:par>
                                <p:cTn id="42" presetID="6" presetClass="entr" presetSubtype="32" fill="hold" nodeType="click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circle(out)">
                                      <p:cBhvr>
                                        <p:cTn id="44" dur="500"/>
                                        <p:tgtEl>
                                          <p:spTgt spid="98"/>
                                        </p:tgtEl>
                                      </p:cBhvr>
                                    </p:animEffect>
                                  </p:childTnLst>
                                </p:cTn>
                              </p:par>
                            </p:childTnLst>
                          </p:cTn>
                        </p:par>
                        <p:par>
                          <p:cTn id="45" fill="hold">
                            <p:stCondLst>
                              <p:cond delay="500"/>
                            </p:stCondLst>
                            <p:childTnLst>
                              <p:par>
                                <p:cTn id="46" presetID="6" presetClass="entr" presetSubtype="16" fill="hold" nodeType="after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circle(in)">
                                      <p:cBhvr>
                                        <p:cTn id="48" dur="500"/>
                                        <p:tgtEl>
                                          <p:spTgt spid="99"/>
                                        </p:tgtEl>
                                      </p:cBhvr>
                                    </p:animEffect>
                                  </p:childTnLst>
                                </p:cTn>
                              </p:par>
                            </p:childTnLst>
                          </p:cTn>
                        </p:par>
                        <p:par>
                          <p:cTn id="49" fill="hold">
                            <p:stCondLst>
                              <p:cond delay="1000"/>
                            </p:stCondLst>
                            <p:childTnLst>
                              <p:par>
                                <p:cTn id="50" presetID="6" presetClass="entr" presetSubtype="16" fill="hold" nodeType="afterEffect">
                                  <p:stCondLst>
                                    <p:cond delay="0"/>
                                  </p:stCondLst>
                                  <p:childTnLst>
                                    <p:set>
                                      <p:cBhvr>
                                        <p:cTn id="51" dur="1" fill="hold">
                                          <p:stCondLst>
                                            <p:cond delay="0"/>
                                          </p:stCondLst>
                                        </p:cTn>
                                        <p:tgtEl>
                                          <p:spTgt spid="100"/>
                                        </p:tgtEl>
                                        <p:attrNameLst>
                                          <p:attrName>style.visibility</p:attrName>
                                        </p:attrNameLst>
                                      </p:cBhvr>
                                      <p:to>
                                        <p:strVal val="visible"/>
                                      </p:to>
                                    </p:set>
                                    <p:animEffect transition="in" filter="circle(in)">
                                      <p:cBhvr>
                                        <p:cTn id="52" dur="500"/>
                                        <p:tgtEl>
                                          <p:spTgt spid="100"/>
                                        </p:tgtEl>
                                      </p:cBhvr>
                                    </p:animEffect>
                                  </p:childTnLst>
                                </p:cTn>
                              </p:par>
                            </p:childTnLst>
                          </p:cTn>
                        </p:par>
                        <p:par>
                          <p:cTn id="53" fill="hold">
                            <p:stCondLst>
                              <p:cond delay="1500"/>
                            </p:stCondLst>
                            <p:childTnLst>
                              <p:par>
                                <p:cTn id="54" presetID="6" presetClass="entr" presetSubtype="16" fill="hold" nodeType="afterEffect">
                                  <p:stCondLst>
                                    <p:cond delay="0"/>
                                  </p:stCondLst>
                                  <p:childTnLst>
                                    <p:set>
                                      <p:cBhvr>
                                        <p:cTn id="55" dur="1" fill="hold">
                                          <p:stCondLst>
                                            <p:cond delay="0"/>
                                          </p:stCondLst>
                                        </p:cTn>
                                        <p:tgtEl>
                                          <p:spTgt spid="101"/>
                                        </p:tgtEl>
                                        <p:attrNameLst>
                                          <p:attrName>style.visibility</p:attrName>
                                        </p:attrNameLst>
                                      </p:cBhvr>
                                      <p:to>
                                        <p:strVal val="visible"/>
                                      </p:to>
                                    </p:set>
                                    <p:animEffect transition="in" filter="circle(in)">
                                      <p:cBhvr>
                                        <p:cTn id="56" dur="500"/>
                                        <p:tgtEl>
                                          <p:spTgt spid="101"/>
                                        </p:tgtEl>
                                      </p:cBhvr>
                                    </p:animEffect>
                                  </p:childTnLst>
                                </p:cTn>
                              </p:par>
                            </p:childTnLst>
                          </p:cTn>
                        </p:par>
                        <p:par>
                          <p:cTn id="57" fill="hold">
                            <p:stCondLst>
                              <p:cond delay="2000"/>
                            </p:stCondLst>
                            <p:childTnLst>
                              <p:par>
                                <p:cTn id="58" presetID="6" presetClass="entr" presetSubtype="16" fill="hold" nodeType="afterEffect">
                                  <p:stCondLst>
                                    <p:cond delay="0"/>
                                  </p:stCondLst>
                                  <p:childTnLst>
                                    <p:set>
                                      <p:cBhvr>
                                        <p:cTn id="59" dur="1" fill="hold">
                                          <p:stCondLst>
                                            <p:cond delay="0"/>
                                          </p:stCondLst>
                                        </p:cTn>
                                        <p:tgtEl>
                                          <p:spTgt spid="102"/>
                                        </p:tgtEl>
                                        <p:attrNameLst>
                                          <p:attrName>style.visibility</p:attrName>
                                        </p:attrNameLst>
                                      </p:cBhvr>
                                      <p:to>
                                        <p:strVal val="visible"/>
                                      </p:to>
                                    </p:set>
                                    <p:animEffect transition="in" filter="circle(in)">
                                      <p:cBhvr>
                                        <p:cTn id="60" dur="500"/>
                                        <p:tgtEl>
                                          <p:spTgt spid="102"/>
                                        </p:tgtEl>
                                      </p:cBhvr>
                                    </p:animEffect>
                                  </p:childTnLst>
                                </p:cTn>
                              </p:par>
                            </p:childTnLst>
                          </p:cTn>
                        </p:par>
                        <p:par>
                          <p:cTn id="61" fill="hold">
                            <p:stCondLst>
                              <p:cond delay="2500"/>
                            </p:stCondLst>
                            <p:childTnLst>
                              <p:par>
                                <p:cTn id="62" presetID="6" presetClass="entr" presetSubtype="16" fill="hold" nodeType="afterEffect">
                                  <p:stCondLst>
                                    <p:cond delay="0"/>
                                  </p:stCondLst>
                                  <p:childTnLst>
                                    <p:set>
                                      <p:cBhvr>
                                        <p:cTn id="63" dur="1" fill="hold">
                                          <p:stCondLst>
                                            <p:cond delay="0"/>
                                          </p:stCondLst>
                                        </p:cTn>
                                        <p:tgtEl>
                                          <p:spTgt spid="103"/>
                                        </p:tgtEl>
                                        <p:attrNameLst>
                                          <p:attrName>style.visibility</p:attrName>
                                        </p:attrNameLst>
                                      </p:cBhvr>
                                      <p:to>
                                        <p:strVal val="visible"/>
                                      </p:to>
                                    </p:set>
                                    <p:animEffect transition="in" filter="circle(in)">
                                      <p:cBhvr>
                                        <p:cTn id="64" dur="500"/>
                                        <p:tgtEl>
                                          <p:spTgt spid="103"/>
                                        </p:tgtEl>
                                      </p:cBhvr>
                                    </p:animEffect>
                                  </p:childTnLst>
                                </p:cTn>
                              </p:par>
                            </p:childTnLst>
                          </p:cTn>
                        </p:par>
                        <p:par>
                          <p:cTn id="65" fill="hold">
                            <p:stCondLst>
                              <p:cond delay="3000"/>
                            </p:stCondLst>
                            <p:childTnLst>
                              <p:par>
                                <p:cTn id="66" presetID="1" presetClass="entr" presetSubtype="0" fill="hold" grpId="1" nodeType="afterEffect">
                                  <p:stCondLst>
                                    <p:cond delay="0"/>
                                  </p:stCondLst>
                                  <p:iterate type="lt">
                                    <p:tmAbs val="0"/>
                                  </p:iterate>
                                  <p:childTnLst>
                                    <p:set>
                                      <p:cBhvr>
                                        <p:cTn id="67" dur="1" fill="hold">
                                          <p:stCondLst>
                                            <p:cond delay="0"/>
                                          </p:stCondLst>
                                        </p:cTn>
                                        <p:tgtEl>
                                          <p:spTgt spid="170"/>
                                        </p:tgtEl>
                                        <p:attrNameLst>
                                          <p:attrName>style.visibility</p:attrName>
                                        </p:attrNameLst>
                                      </p:cBhvr>
                                      <p:to>
                                        <p:strVal val="visible"/>
                                      </p:to>
                                    </p:set>
                                  </p:childTnLst>
                                </p:cTn>
                              </p:par>
                            </p:childTnLst>
                          </p:cTn>
                        </p:par>
                        <p:par>
                          <p:cTn id="68" fill="hold">
                            <p:stCondLst>
                              <p:cond delay="3000"/>
                            </p:stCondLst>
                            <p:childTnLst>
                              <p:par>
                                <p:cTn id="69" presetID="15" presetClass="emph" presetSubtype="0" grpId="0" nodeType="afterEffect">
                                  <p:stCondLst>
                                    <p:cond delay="0"/>
                                  </p:stCondLst>
                                  <p:iterate type="lt">
                                    <p:tmAbs val="25"/>
                                  </p:iterate>
                                  <p:childTnLst>
                                    <p:set>
                                      <p:cBhvr override="childStyle">
                                        <p:cTn id="70" dur="indefinite"/>
                                        <p:tgtEl>
                                          <p:spTgt spid="170"/>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65" grpId="0" animBg="1"/>
      <p:bldP spid="65" grpId="1" animBg="1"/>
      <p:bldP spid="66" grpId="0" animBg="1"/>
      <p:bldP spid="66" grpId="1" animBg="1"/>
      <p:bldP spid="169" grpId="0"/>
      <p:bldP spid="169" grpId="1"/>
      <p:bldP spid="170" grpId="0"/>
      <p:bldP spid="170" grpId="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E189-2B23-2F41-BBEB-10A29FA49EB0}"/>
              </a:ext>
            </a:extLst>
          </p:cNvPr>
          <p:cNvSpPr>
            <a:spLocks noGrp="1"/>
          </p:cNvSpPr>
          <p:nvPr>
            <p:ph type="title"/>
          </p:nvPr>
        </p:nvSpPr>
        <p:spPr>
          <a:xfrm>
            <a:off x="733982" y="-317"/>
            <a:ext cx="10515600" cy="1325563"/>
          </a:xfrm>
        </p:spPr>
        <p:txBody>
          <a:bodyPr>
            <a:normAutofit/>
          </a:bodyPr>
          <a:lstStyle/>
          <a:p>
            <a:r>
              <a:rPr lang="en-US" sz="3800" dirty="0"/>
              <a:t> </a:t>
            </a:r>
            <a:r>
              <a:rPr lang="en-US" sz="3800" dirty="0">
                <a:solidFill>
                  <a:schemeClr val="bg1"/>
                </a:solidFill>
              </a:rPr>
              <a:t>Let’</a:t>
            </a:r>
            <a:r>
              <a:rPr lang="en-US" sz="3800" dirty="0"/>
              <a:t>s Hear from You!</a:t>
            </a:r>
          </a:p>
        </p:txBody>
      </p:sp>
      <p:sp>
        <p:nvSpPr>
          <p:cNvPr id="3" name="Content Placeholder 2">
            <a:extLst>
              <a:ext uri="{FF2B5EF4-FFF2-40B4-BE49-F238E27FC236}">
                <a16:creationId xmlns:a16="http://schemas.microsoft.com/office/drawing/2014/main" id="{09C9064E-051C-1042-85AE-F335B853ADE1}"/>
              </a:ext>
            </a:extLst>
          </p:cNvPr>
          <p:cNvSpPr>
            <a:spLocks noGrp="1"/>
          </p:cNvSpPr>
          <p:nvPr>
            <p:ph idx="1"/>
          </p:nvPr>
        </p:nvSpPr>
        <p:spPr>
          <a:xfrm>
            <a:off x="647700" y="670559"/>
            <a:ext cx="11074608" cy="5924791"/>
          </a:xfrm>
        </p:spPr>
        <p:txBody>
          <a:bodyPr>
            <a:normAutofit lnSpcReduction="10000"/>
          </a:bodyPr>
          <a:lstStyle/>
          <a:p>
            <a:pPr marL="0" indent="0" algn="ctr">
              <a:buNone/>
            </a:pPr>
            <a:endParaRPr lang="en-US" sz="5100" dirty="0">
              <a:hlinkClick r:id="rId3"/>
            </a:endParaRPr>
          </a:p>
          <a:p>
            <a:pPr marL="0" indent="0" algn="ctr">
              <a:buNone/>
            </a:pPr>
            <a:r>
              <a:rPr lang="en-US" sz="4800" dirty="0"/>
              <a:t>Geoffrey Woglom grwoglom@amherst.edu</a:t>
            </a:r>
          </a:p>
          <a:p>
            <a:pPr marL="0" indent="0" algn="ctr">
              <a:buNone/>
            </a:pPr>
            <a:endParaRPr lang="en-US" sz="7400" dirty="0"/>
          </a:p>
          <a:p>
            <a:pPr marL="0" indent="0" algn="ctr">
              <a:buNone/>
            </a:pPr>
            <a:r>
              <a:rPr lang="en-US" sz="3800" dirty="0"/>
              <a:t>Contact NEED: </a:t>
            </a:r>
            <a:r>
              <a:rPr lang="en-US" sz="3800" dirty="0" err="1"/>
              <a:t>I</a:t>
            </a:r>
            <a:r>
              <a:rPr lang="en-US" sz="3800" dirty="0" err="1">
                <a:hlinkClick r:id="rId4"/>
              </a:rPr>
              <a:t>nfo@NEEDEcon.org</a:t>
            </a:r>
            <a:endParaRPr lang="en-US" sz="3800" dirty="0"/>
          </a:p>
          <a:p>
            <a:pPr marL="0" indent="0" algn="ctr">
              <a:buNone/>
            </a:pPr>
            <a:endParaRPr lang="en-US" sz="3800" dirty="0"/>
          </a:p>
          <a:p>
            <a:pPr marL="0" indent="0" algn="ctr">
              <a:buNone/>
            </a:pPr>
            <a:endParaRPr lang="en-US" sz="3800" dirty="0"/>
          </a:p>
          <a:p>
            <a:pPr marL="0" indent="0" algn="ctr">
              <a:buNone/>
            </a:pPr>
            <a:r>
              <a:rPr lang="en-US" sz="3800" dirty="0"/>
              <a:t>Support NEED:  www.NEEDEcon.org/donate.php</a:t>
            </a:r>
          </a:p>
          <a:p>
            <a:pPr marL="0" indent="0" algn="ctr">
              <a:buNone/>
            </a:pPr>
            <a:endParaRPr lang="en-US" dirty="0"/>
          </a:p>
        </p:txBody>
      </p:sp>
      <p:sp>
        <p:nvSpPr>
          <p:cNvPr id="4" name="Slide Number Placeholder 3">
            <a:extLst>
              <a:ext uri="{FF2B5EF4-FFF2-40B4-BE49-F238E27FC236}">
                <a16:creationId xmlns:a16="http://schemas.microsoft.com/office/drawing/2014/main" id="{052F218B-F99A-4145-A67C-DBBA7AD4E305}"/>
              </a:ext>
            </a:extLst>
          </p:cNvPr>
          <p:cNvSpPr>
            <a:spLocks noGrp="1"/>
          </p:cNvSpPr>
          <p:nvPr>
            <p:ph type="sldNum" sz="quarter" idx="12"/>
          </p:nvPr>
        </p:nvSpPr>
        <p:spPr/>
        <p:txBody>
          <a:bodyPr/>
          <a:lstStyle/>
          <a:p>
            <a:fld id="{D9F085D5-EC86-4F6A-B501-C1359CB39116}" type="slidenum">
              <a:rPr lang="en-GB" smtClean="0"/>
              <a:t>49</a:t>
            </a:fld>
            <a:endParaRPr lang="en-GB"/>
          </a:p>
        </p:txBody>
      </p:sp>
    </p:spTree>
    <p:extLst>
      <p:ext uri="{BB962C8B-B14F-4D97-AF65-F5344CB8AC3E}">
        <p14:creationId xmlns:p14="http://schemas.microsoft.com/office/powerpoint/2010/main" val="63799899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44677</TotalTime>
  <Words>2009</Words>
  <Application>Microsoft Office PowerPoint</Application>
  <PresentationFormat>Widescreen</PresentationFormat>
  <Paragraphs>380</Paragraphs>
  <Slides>49</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Calibri</vt:lpstr>
      <vt:lpstr>Courier New</vt:lpstr>
      <vt:lpstr>Custom Design</vt:lpstr>
      <vt:lpstr>PowerPoint Presentation</vt:lpstr>
      <vt:lpstr> National Economic Education Delegation</vt:lpstr>
      <vt:lpstr>Who Are We?</vt:lpstr>
      <vt:lpstr>Where Are We?</vt:lpstr>
      <vt:lpstr> Available NEED Topics Include:</vt:lpstr>
      <vt:lpstr> Course Schedule</vt:lpstr>
      <vt:lpstr>Submitting Questions</vt:lpstr>
      <vt:lpstr>PowerPoint Presentation</vt:lpstr>
      <vt:lpstr>Outline for the Talk</vt:lpstr>
      <vt:lpstr>Judging the State of the Macroeconomy</vt:lpstr>
      <vt:lpstr>Gross Domestic Product: 2026Q2 = $32.6 tr</vt:lpstr>
      <vt:lpstr>GDP and ‘Potential’ during the Recovery</vt:lpstr>
      <vt:lpstr>Unemployment is Near Record Lows</vt:lpstr>
      <vt:lpstr>Where Have All the Workers Gone?</vt:lpstr>
      <vt:lpstr>Could Have Been Worse , but for Foreign Born Workers</vt:lpstr>
      <vt:lpstr>BLS September Jobs Surprise (?)</vt:lpstr>
      <vt:lpstr>The Real Side of the Economy is Still Good</vt:lpstr>
      <vt:lpstr>Inflation during the Recovery (CPI)</vt:lpstr>
      <vt:lpstr>Fed’s Measure (PCE)</vt:lpstr>
      <vt:lpstr>CPI vs. PCE:  Differences</vt:lpstr>
      <vt:lpstr>“Affordability”</vt:lpstr>
      <vt:lpstr>Three Measures of Cost of Housing Inflation</vt:lpstr>
      <vt:lpstr>Stock Prices: Tariffs, What Tariffs; War, What War?</vt:lpstr>
      <vt:lpstr>Interest Rates: Era of Falling Rates Over?</vt:lpstr>
      <vt:lpstr>The State of the Economy &amp; the Future</vt:lpstr>
      <vt:lpstr>Labor’s Share of Income is Falling</vt:lpstr>
      <vt:lpstr>Consumers Are Very Pessimistic</vt:lpstr>
      <vt:lpstr>The Stock Market is Being Driven by Tech</vt:lpstr>
      <vt:lpstr>AI Boom is Unprecedented</vt:lpstr>
      <vt:lpstr>AI’s Contribution to Growth</vt:lpstr>
      <vt:lpstr>The Rise in Diesel is Bigger &amp; More Inflationary</vt:lpstr>
      <vt:lpstr>Part 2 Intro:  The World Wide Rise in Rates</vt:lpstr>
      <vt:lpstr>Why Do High Interest Rates Matter?</vt:lpstr>
      <vt:lpstr>Why Do High Interest Rates Matter2?</vt:lpstr>
      <vt:lpstr>Key Questions </vt:lpstr>
      <vt:lpstr>Outine for Part 2</vt:lpstr>
      <vt:lpstr>Results from Reading the Tea Leaves.</vt:lpstr>
      <vt:lpstr>Nominal and Real Interest Rates</vt:lpstr>
      <vt:lpstr>The Rise in Government Bond Interest Rates</vt:lpstr>
      <vt:lpstr>The Federal Funds Rate, the Policy Instrument</vt:lpstr>
      <vt:lpstr>The Fed Essentially Sets the 3-month rate</vt:lpstr>
      <vt:lpstr>Interest Rates on Long- and Short-term Bonds</vt:lpstr>
      <vt:lpstr>An Example:  Interest Rates on 1 &amp;2-yr Bonds</vt:lpstr>
      <vt:lpstr>Story Implied by Changes in Different Maturities</vt:lpstr>
      <vt:lpstr>Why</vt:lpstr>
      <vt:lpstr>A Cheerful (?) Final Note:</vt:lpstr>
      <vt:lpstr>My Google Site</vt:lpstr>
      <vt:lpstr>Next: The Atmospheric Greenhouse Effect</vt:lpstr>
      <vt:lpstr> Let’s Hear from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Geoffrey Woglom</cp:lastModifiedBy>
  <cp:revision>1151</cp:revision>
  <cp:lastPrinted>2026-01-23T15:55:44Z</cp:lastPrinted>
  <dcterms:created xsi:type="dcterms:W3CDTF">2017-05-03T22:30:38Z</dcterms:created>
  <dcterms:modified xsi:type="dcterms:W3CDTF">2026-10-08T16:35:15Z</dcterms:modified>
</cp:coreProperties>
</file>